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7559675" cy="10691495"/>
  <p:notesSz cx="7103745" cy="1023429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NUEL BLANCO PEREZ" initials="MB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8" autoAdjust="0"/>
    <p:restoredTop sz="94660"/>
  </p:normalViewPr>
  <p:slideViewPr>
    <p:cSldViewPr snapToGrid="0">
      <p:cViewPr varScale="1">
        <p:scale>
          <a:sx n="43" d="100"/>
          <a:sy n="43" d="100"/>
        </p:scale>
        <p:origin x="22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commentAuthors" Target="commentAuthors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5"/>
            </a:lvl1pPr>
            <a:lvl2pPr marL="377825" indent="0" algn="ctr">
              <a:buNone/>
              <a:defRPr sz="1655"/>
            </a:lvl2pPr>
            <a:lvl3pPr marL="755650" indent="0" algn="ctr">
              <a:buNone/>
              <a:defRPr sz="1490"/>
            </a:lvl3pPr>
            <a:lvl4pPr marL="1134110" indent="0" algn="ctr">
              <a:buNone/>
              <a:defRPr sz="1325"/>
            </a:lvl4pPr>
            <a:lvl5pPr marL="1511935" indent="0" algn="ctr">
              <a:buNone/>
              <a:defRPr sz="1325"/>
            </a:lvl5pPr>
            <a:lvl6pPr marL="1889760" indent="0" algn="ctr">
              <a:buNone/>
              <a:defRPr sz="1325"/>
            </a:lvl6pPr>
            <a:lvl7pPr marL="2267585" indent="0" algn="ctr">
              <a:buNone/>
              <a:defRPr sz="1325"/>
            </a:lvl7pPr>
            <a:lvl8pPr marL="2646045" indent="0" algn="ctr">
              <a:buNone/>
              <a:defRPr sz="1325"/>
            </a:lvl8pPr>
            <a:lvl9pPr marL="3023870" indent="0" algn="ctr">
              <a:buNone/>
              <a:defRPr sz="1325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7825" indent="0">
              <a:buNone/>
              <a:defRPr sz="1655">
                <a:solidFill>
                  <a:schemeClr val="tx1">
                    <a:tint val="75000"/>
                  </a:schemeClr>
                </a:solidFill>
              </a:defRPr>
            </a:lvl2pPr>
            <a:lvl3pPr marL="755650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3pPr>
            <a:lvl4pPr marL="113411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193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8976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6758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604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387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es-ES"/>
              <a:t>Haga clic para modificar los estilos de texto del patrón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es-ES"/>
              <a:t>Haga clic para modificar los estilos de texto del patrón</a:t>
            </a:r>
            <a:endParaRPr lang="es-E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5"/>
            </a:lvl3pPr>
            <a:lvl4pPr>
              <a:defRPr sz="1655"/>
            </a:lvl4pPr>
            <a:lvl5pPr>
              <a:defRPr sz="1655"/>
            </a:lvl5pPr>
            <a:lvl6pPr>
              <a:defRPr sz="1655"/>
            </a:lvl6pPr>
            <a:lvl7pPr>
              <a:defRPr sz="1655"/>
            </a:lvl7pPr>
            <a:lvl8pPr>
              <a:defRPr sz="1655"/>
            </a:lvl8pPr>
            <a:lvl9pPr>
              <a:defRPr sz="1655"/>
            </a:lvl9pPr>
          </a:lstStyle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es-ES"/>
              <a:t>Haga clic para modificar los estilos de texto del patrón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825" indent="0">
              <a:buNone/>
              <a:defRPr sz="2315"/>
            </a:lvl2pPr>
            <a:lvl3pPr marL="755650" indent="0">
              <a:buNone/>
              <a:defRPr sz="1985"/>
            </a:lvl3pPr>
            <a:lvl4pPr marL="1134110" indent="0">
              <a:buNone/>
              <a:defRPr sz="1655"/>
            </a:lvl4pPr>
            <a:lvl5pPr marL="1511935" indent="0">
              <a:buNone/>
              <a:defRPr sz="1655"/>
            </a:lvl5pPr>
            <a:lvl6pPr marL="1889760" indent="0">
              <a:buNone/>
              <a:defRPr sz="1655"/>
            </a:lvl6pPr>
            <a:lvl7pPr marL="2267585" indent="0">
              <a:buNone/>
              <a:defRPr sz="1655"/>
            </a:lvl7pPr>
            <a:lvl8pPr marL="2646045" indent="0">
              <a:buNone/>
              <a:defRPr sz="1655"/>
            </a:lvl8pPr>
            <a:lvl9pPr marL="3023870" indent="0">
              <a:buNone/>
              <a:defRPr sz="1655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es-ES"/>
              <a:t>Haga clic para modificar los estilos de texto del patrón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55650" rtl="0" eaLnBrk="1" latinLnBrk="0" hangingPunct="1">
        <a:lnSpc>
          <a:spcPct val="90000"/>
        </a:lnSpc>
        <a:spcBef>
          <a:spcPct val="0"/>
        </a:spcBef>
        <a:buNone/>
        <a:defRPr sz="36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230" indent="-189230" algn="l" defTabSz="755650" rtl="0" eaLnBrk="1" latinLnBrk="0" hangingPunct="1">
        <a:lnSpc>
          <a:spcPct val="90000"/>
        </a:lnSpc>
        <a:spcBef>
          <a:spcPts val="825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705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488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655" kern="1200">
          <a:solidFill>
            <a:schemeClr val="tx1"/>
          </a:solidFill>
          <a:latin typeface="+mn-lt"/>
          <a:ea typeface="+mn-ea"/>
          <a:cs typeface="+mn-cs"/>
        </a:defRPr>
      </a:lvl3pPr>
      <a:lvl4pPr marL="132270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70116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207899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45681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83464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21246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2pPr>
      <a:lvl3pPr marL="75565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3pPr>
      <a:lvl4pPr marL="113411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3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88976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26758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64604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02387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Imagen 22" descr="Imagen que contiene Texto&#10;&#10;Descripción generada automáticamente"/>
          <p:cNvPicPr>
            <a:picLocks noChangeAspect="1"/>
          </p:cNvPicPr>
          <p:nvPr/>
        </p:nvPicPr>
        <p:blipFill rotWithShape="1">
          <a:blip r:embed="rId1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10" b="6713"/>
          <a:stretch>
            <a:fillRect/>
          </a:stretch>
        </p:blipFill>
        <p:spPr>
          <a:xfrm rot="20160000">
            <a:off x="-5440045" y="5306060"/>
            <a:ext cx="20995640" cy="6679565"/>
          </a:xfrm>
          <a:prstGeom prst="rect">
            <a:avLst/>
          </a:prstGeom>
        </p:spPr>
      </p:pic>
      <p:pic>
        <p:nvPicPr>
          <p:cNvPr id="4" name="Imagen 3" descr="Imagen que contiene Texto&#10;&#10;Descripción generada automáticamente"/>
          <p:cNvPicPr>
            <a:picLocks noChangeAspect="1"/>
          </p:cNvPicPr>
          <p:nvPr/>
        </p:nvPicPr>
        <p:blipFill rotWithShape="1">
          <a:blip r:embed="rId1">
            <a:lum bright="-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10" b="6713"/>
          <a:stretch>
            <a:fillRect/>
          </a:stretch>
        </p:blipFill>
        <p:spPr>
          <a:xfrm>
            <a:off x="328930" y="134620"/>
            <a:ext cx="3452495" cy="749935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77231" y="10141558"/>
            <a:ext cx="22860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s-E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-847725" y="10189210"/>
            <a:ext cx="9729470" cy="4603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400" dirty="0">
                <a:solidFill>
                  <a:schemeClr val="accent1">
                    <a:lumMod val="75000"/>
                  </a:schemeClr>
                </a:solidFill>
              </a:rPr>
              <a:t>www.mbpyachts.com  </a:t>
            </a:r>
            <a:r>
              <a:rPr lang="es-ES" sz="2400" b="1" dirty="0">
                <a:solidFill>
                  <a:schemeClr val="tx2">
                    <a:lumMod val="50000"/>
                  </a:schemeClr>
                </a:solidFill>
              </a:rPr>
              <a:t>00 34 616 732 880 </a:t>
            </a:r>
            <a:endParaRPr lang="es-ES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 flipH="1">
            <a:off x="328930" y="4728210"/>
            <a:ext cx="6974840" cy="64516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err="1">
                <a:solidFill>
                  <a:schemeClr val="bg1"/>
                </a:solidFill>
              </a:rPr>
              <a:t>REGAL LX6</a:t>
            </a:r>
            <a:endParaRPr lang="es-ES" sz="3600" dirty="0">
              <a:solidFill>
                <a:schemeClr val="tx2"/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257175" y="6532245"/>
            <a:ext cx="267970" cy="62547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s-ES" sz="2000" b="1" dirty="0">
                <a:solidFill>
                  <a:schemeClr val="tx2"/>
                </a:solidFill>
              </a:rPr>
              <a:t>  </a:t>
            </a:r>
            <a:endParaRPr lang="es-ES" sz="2000" dirty="0">
              <a:solidFill>
                <a:schemeClr val="tx2"/>
              </a:solidFill>
            </a:endParaRPr>
          </a:p>
          <a:p>
            <a:endParaRPr lang="es-ES" sz="2000" dirty="0">
              <a:solidFill>
                <a:schemeClr val="tx2"/>
              </a:solidFill>
            </a:endParaRPr>
          </a:p>
        </p:txBody>
      </p:sp>
      <p:cxnSp>
        <p:nvCxnSpPr>
          <p:cNvPr id="14" name="Conector recto 13"/>
          <p:cNvCxnSpPr/>
          <p:nvPr/>
        </p:nvCxnSpPr>
        <p:spPr>
          <a:xfrm flipV="1">
            <a:off x="182880" y="7041515"/>
            <a:ext cx="7301865" cy="1270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Cuadro de texto 14"/>
          <p:cNvSpPr txBox="1"/>
          <p:nvPr/>
        </p:nvSpPr>
        <p:spPr>
          <a:xfrm>
            <a:off x="5318125" y="7076440"/>
            <a:ext cx="211455" cy="326390"/>
          </a:xfrm>
          <a:prstGeom prst="rect">
            <a:avLst/>
          </a:prstGeom>
          <a:noFill/>
        </p:spPr>
        <p:txBody>
          <a:bodyPr wrap="none" rtlCol="0" anchor="t">
            <a:noAutofit/>
          </a:bodyPr>
          <a:p>
            <a:r>
              <a:rPr lang="es-ES" b="1" dirty="0">
                <a:solidFill>
                  <a:srgbClr val="FF0000"/>
                </a:solidFill>
                <a:sym typeface="+mn-ea"/>
              </a:rPr>
              <a:t> </a:t>
            </a:r>
            <a:endParaRPr lang="es-ES" altLang="en-US"/>
          </a:p>
        </p:txBody>
      </p:sp>
      <p:sp>
        <p:nvSpPr>
          <p:cNvPr id="2" name="Cuadro de texto 1"/>
          <p:cNvSpPr txBox="1"/>
          <p:nvPr/>
        </p:nvSpPr>
        <p:spPr>
          <a:xfrm>
            <a:off x="188595" y="7042150"/>
            <a:ext cx="7781925" cy="1630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s-ES" altLang="en-US" sz="2000" b="1">
                <a:solidFill>
                  <a:schemeClr val="accent1">
                    <a:lumMod val="50000"/>
                  </a:schemeClr>
                </a:solidFill>
              </a:rPr>
              <a:t>AÑO : NUEVO </a:t>
            </a:r>
            <a:endParaRPr lang="es-ES" altLang="en-US" sz="2000" b="1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s-ES" altLang="en-US" sz="2000" b="1">
                <a:solidFill>
                  <a:schemeClr val="accent1">
                    <a:lumMod val="50000"/>
                  </a:schemeClr>
                </a:solidFill>
              </a:rPr>
              <a:t>ESLORA TOTAL</a:t>
            </a:r>
            <a:r>
              <a:rPr lang="es-ES" altLang="en-US" sz="2000">
                <a:solidFill>
                  <a:schemeClr val="accent1">
                    <a:lumMod val="50000"/>
                  </a:schemeClr>
                </a:solidFill>
              </a:rPr>
              <a:t> :7,99M </a:t>
            </a:r>
            <a:endParaRPr lang="es-ES" altLang="en-US" sz="200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s-ES" altLang="en-US" sz="2000" b="1">
                <a:solidFill>
                  <a:schemeClr val="accent1">
                    <a:lumMod val="50000"/>
                  </a:schemeClr>
                </a:solidFill>
              </a:rPr>
              <a:t>MANGA:</a:t>
            </a:r>
            <a:r>
              <a:rPr lang="es-ES" altLang="en-US" sz="2000">
                <a:solidFill>
                  <a:schemeClr val="accent1">
                    <a:lumMod val="50000"/>
                  </a:schemeClr>
                </a:solidFill>
              </a:rPr>
              <a:t> 2,50 M</a:t>
            </a:r>
            <a:endParaRPr lang="es-ES" altLang="en-US" sz="200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s-ES" altLang="en-US" sz="2000" b="1">
                <a:solidFill>
                  <a:schemeClr val="accent1">
                    <a:lumMod val="50000"/>
                  </a:schemeClr>
                </a:solidFill>
              </a:rPr>
              <a:t>PERSONAS A BORDO:</a:t>
            </a:r>
            <a:r>
              <a:rPr lang="es-ES" altLang="en-US" sz="2000">
                <a:solidFill>
                  <a:schemeClr val="accent1">
                    <a:lumMod val="50000"/>
                  </a:schemeClr>
                </a:solidFill>
              </a:rPr>
              <a:t> 10</a:t>
            </a:r>
            <a:endParaRPr lang="es-ES" altLang="en-US" sz="200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s-ES" altLang="en-US" sz="2000" b="1">
                <a:solidFill>
                  <a:schemeClr val="accent1">
                    <a:lumMod val="50000"/>
                  </a:schemeClr>
                </a:solidFill>
              </a:rPr>
              <a:t>MOTOR : </a:t>
            </a:r>
            <a:r>
              <a:rPr lang="es-ES" altLang="en-US" sz="2000">
                <a:solidFill>
                  <a:schemeClr val="accent1">
                    <a:lumMod val="50000"/>
                  </a:schemeClr>
                </a:solidFill>
              </a:rPr>
              <a:t>1 X YAMAHA 300 CV  </a:t>
            </a:r>
            <a:endParaRPr lang="es-ES" altLang="en-US" sz="2800" b="1">
              <a:solidFill>
                <a:srgbClr val="FF0000"/>
              </a:solidFill>
            </a:endParaRPr>
          </a:p>
        </p:txBody>
      </p:sp>
      <p:sp>
        <p:nvSpPr>
          <p:cNvPr id="12" name="Cuadro de texto 11"/>
          <p:cNvSpPr txBox="1"/>
          <p:nvPr/>
        </p:nvSpPr>
        <p:spPr>
          <a:xfrm>
            <a:off x="182880" y="8729980"/>
            <a:ext cx="7148195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s-ES" altLang="en-US" sz="1600" b="1">
                <a:solidFill>
                  <a:schemeClr val="tx2">
                    <a:lumMod val="75000"/>
                  </a:schemeClr>
                </a:solidFill>
              </a:rPr>
              <a:t>Ducha de popa y pack presión agua - Hélice de proa - WC eléctrico con bomba de descarga puerto - Bomba de descarga altamar - Portillo a babor - Molinete eléctrico con ancla y cadena - Colchoneta de proa - Mesa bañera en teka - Lona de fondeo proa y popa - Seadek en plataforma de baño de color gris - Color casco parte superior - Color raya casco - Pre-rigging digital Yamaha - Certificado CE - Transporte astillero a Costa Brava.</a:t>
            </a:r>
            <a:endParaRPr lang="es-ES" altLang="en-US" sz="1600" b="1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4062095" y="118110"/>
            <a:ext cx="3314065" cy="760730"/>
          </a:xfrm>
          <a:prstGeom prst="rect">
            <a:avLst/>
          </a:prstGeom>
          <a:solidFill>
            <a:schemeClr val="accent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s-ES" altLang="en-US">
              <a:solidFill>
                <a:srgbClr val="FF0000"/>
              </a:solidFill>
              <a:highlight>
                <a:srgbClr val="000000"/>
              </a:highlight>
            </a:endParaRPr>
          </a:p>
        </p:txBody>
      </p:sp>
      <p:sp>
        <p:nvSpPr>
          <p:cNvPr id="10" name="Cuadro de texto 9"/>
          <p:cNvSpPr txBox="1"/>
          <p:nvPr/>
        </p:nvSpPr>
        <p:spPr>
          <a:xfrm>
            <a:off x="4111625" y="146050"/>
            <a:ext cx="32150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s-ES" altLang="en-US" sz="3600" b="1">
                <a:solidFill>
                  <a:schemeClr val="bg1"/>
                </a:solidFill>
              </a:rPr>
              <a:t> BARCO NUEVO </a:t>
            </a:r>
            <a:r>
              <a:rPr lang="es-ES" altLang="en-US" sz="3600"/>
              <a:t>  </a:t>
            </a:r>
            <a:endParaRPr lang="es-ES" altLang="en-US" sz="3600"/>
          </a:p>
        </p:txBody>
      </p:sp>
      <p:cxnSp>
        <p:nvCxnSpPr>
          <p:cNvPr id="18" name="Conector recto 17"/>
          <p:cNvCxnSpPr/>
          <p:nvPr/>
        </p:nvCxnSpPr>
        <p:spPr>
          <a:xfrm flipV="1">
            <a:off x="344170" y="8736965"/>
            <a:ext cx="7031990" cy="14605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>
            <a:off x="403518" y="10253360"/>
            <a:ext cx="7009177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1" name="Rectángulo 20"/>
          <p:cNvSpPr/>
          <p:nvPr/>
        </p:nvSpPr>
        <p:spPr>
          <a:xfrm>
            <a:off x="5259070" y="7270750"/>
            <a:ext cx="2067560" cy="47942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s-ES" altLang="en-US">
              <a:highlight>
                <a:srgbClr val="000000"/>
              </a:highlight>
            </a:endParaRPr>
          </a:p>
        </p:txBody>
      </p:sp>
      <p:sp>
        <p:nvSpPr>
          <p:cNvPr id="22" name="Cuadro de texto 21"/>
          <p:cNvSpPr txBox="1"/>
          <p:nvPr/>
        </p:nvSpPr>
        <p:spPr>
          <a:xfrm>
            <a:off x="5321935" y="7192645"/>
            <a:ext cx="223774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s-ES" altLang="en-US" sz="3600" b="1">
                <a:solidFill>
                  <a:schemeClr val="bg1"/>
                </a:solidFill>
              </a:rPr>
              <a:t>241.830 €</a:t>
            </a:r>
            <a:r>
              <a:rPr lang="es-ES" altLang="en-US" sz="3600"/>
              <a:t>  </a:t>
            </a:r>
            <a:endParaRPr lang="es-ES" altLang="en-US" sz="3600"/>
          </a:p>
        </p:txBody>
      </p:sp>
      <p:sp>
        <p:nvSpPr>
          <p:cNvPr id="13" name="Cuadro de texto 12"/>
          <p:cNvSpPr txBox="1"/>
          <p:nvPr/>
        </p:nvSpPr>
        <p:spPr>
          <a:xfrm>
            <a:off x="3283585" y="7719060"/>
            <a:ext cx="4201160" cy="79883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s-ES" altLang="en-US" sz="2800" b="1">
                <a:solidFill>
                  <a:srgbClr val="FF0000"/>
                </a:solidFill>
              </a:rPr>
              <a:t>      PROMOCION  181.500 €</a:t>
            </a:r>
            <a:endParaRPr lang="es-ES" altLang="en-US" sz="2800" b="1">
              <a:solidFill>
                <a:srgbClr val="FF0000"/>
              </a:solidFill>
            </a:endParaRPr>
          </a:p>
          <a:p>
            <a:r>
              <a:rPr lang="es-ES" altLang="en-US" sz="1200">
                <a:solidFill>
                  <a:srgbClr val="FF0000"/>
                </a:solidFill>
              </a:rPr>
              <a:t>               Iva  incluido</a:t>
            </a:r>
            <a:r>
              <a:rPr lang="es-ES" altLang="en-US"/>
              <a:t>  </a:t>
            </a:r>
            <a:endParaRPr lang="es-ES" altLang="en-US"/>
          </a:p>
        </p:txBody>
      </p:sp>
      <p:sp>
        <p:nvSpPr>
          <p:cNvPr id="16" name="Cuadro de texto 15"/>
          <p:cNvSpPr txBox="1"/>
          <p:nvPr/>
        </p:nvSpPr>
        <p:spPr>
          <a:xfrm>
            <a:off x="3383280" y="8361045"/>
            <a:ext cx="43395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s-ES" altLang="en-US" sz="1400" b="1">
                <a:solidFill>
                  <a:srgbClr val="FF0000"/>
                </a:solidFill>
              </a:rPr>
              <a:t>BARCO  EN PROMOCION ENTREGA INMEDIATA </a:t>
            </a:r>
            <a:endParaRPr lang="es-ES" altLang="en-US" sz="1400" b="1">
              <a:solidFill>
                <a:srgbClr val="FF0000"/>
              </a:solidFill>
            </a:endParaRPr>
          </a:p>
          <a:p>
            <a:pPr algn="ctr"/>
            <a:endParaRPr lang="es-ES" altLang="en-US" sz="1400" b="1">
              <a:solidFill>
                <a:srgbClr val="FF0000"/>
              </a:solidFill>
            </a:endParaRPr>
          </a:p>
        </p:txBody>
      </p:sp>
      <p:cxnSp>
        <p:nvCxnSpPr>
          <p:cNvPr id="7" name="Conector recto 6"/>
          <p:cNvCxnSpPr/>
          <p:nvPr/>
        </p:nvCxnSpPr>
        <p:spPr>
          <a:xfrm flipV="1">
            <a:off x="5303520" y="7278370"/>
            <a:ext cx="2023110" cy="4533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26" name="Conector recto 25"/>
          <p:cNvCxnSpPr/>
          <p:nvPr/>
        </p:nvCxnSpPr>
        <p:spPr>
          <a:xfrm>
            <a:off x="5259070" y="7259320"/>
            <a:ext cx="2032635" cy="39433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pic>
        <p:nvPicPr>
          <p:cNvPr id="120" name="Imagen 119"/>
          <p:cNvPicPr/>
          <p:nvPr/>
        </p:nvPicPr>
        <p:blipFill>
          <a:blip r:embed="rId2"/>
          <a:srcRect l="8180" t="8511" r="15803" b="14053"/>
          <a:stretch>
            <a:fillRect/>
          </a:stretch>
        </p:blipFill>
        <p:spPr>
          <a:xfrm>
            <a:off x="328930" y="1012190"/>
            <a:ext cx="7001510" cy="35941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1" name="Imagen 120"/>
          <p:cNvPicPr/>
          <p:nvPr/>
        </p:nvPicPr>
        <p:blipFill>
          <a:blip r:embed="rId3"/>
          <a:srcRect t="17185" r="13570"/>
          <a:stretch>
            <a:fillRect/>
          </a:stretch>
        </p:blipFill>
        <p:spPr>
          <a:xfrm>
            <a:off x="354330" y="5529580"/>
            <a:ext cx="2153920" cy="131572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7" name="Imagen 16"/>
          <p:cNvPicPr/>
          <p:nvPr/>
        </p:nvPicPr>
        <p:blipFill>
          <a:blip r:embed="rId4"/>
          <a:stretch>
            <a:fillRect/>
          </a:stretch>
        </p:blipFill>
        <p:spPr>
          <a:xfrm>
            <a:off x="5118100" y="5487035"/>
            <a:ext cx="2173605" cy="13684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4" name="Imagen 123"/>
          <p:cNvPicPr/>
          <p:nvPr/>
        </p:nvPicPr>
        <p:blipFill>
          <a:blip r:embed="rId5"/>
          <a:stretch>
            <a:fillRect/>
          </a:stretch>
        </p:blipFill>
        <p:spPr>
          <a:xfrm>
            <a:off x="2728595" y="5497195"/>
            <a:ext cx="2168525" cy="133921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692</Words>
  <Application>WPS Presentation</Application>
  <PresentationFormat>Personalizado</PresentationFormat>
  <Paragraphs>29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SimSun</vt:lpstr>
      <vt:lpstr>Wingdings</vt:lpstr>
      <vt:lpstr>Calibri</vt:lpstr>
      <vt:lpstr>Microsoft YaHei</vt:lpstr>
      <vt:lpstr>Arial Unicode MS</vt:lpstr>
      <vt:lpstr>Calibri Light</vt:lpstr>
      <vt:lpstr>Tema de Office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MANUEL BLANCO PEREZ</dc:creator>
  <cp:lastModifiedBy>34616</cp:lastModifiedBy>
  <cp:revision>51</cp:revision>
  <cp:lastPrinted>2021-12-13T16:46:00Z</cp:lastPrinted>
  <dcterms:created xsi:type="dcterms:W3CDTF">2021-01-30T16:45:00Z</dcterms:created>
  <dcterms:modified xsi:type="dcterms:W3CDTF">2024-03-27T12:30:14Z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A97BB0C91F4A48D8AB9D9F18CC62E4C5_13</vt:lpwstr>
  </property>
  <property fmtid="{D5CDD505-2E9C-101B-9397-08002B2CF9AE}" pid="3" name="KSOProductBuildVer">
    <vt:lpwstr>3082-12.2.0.13489</vt:lpwstr>
  </property>
</Properties>
</file>