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7103745" cy="1023429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BLANCO PEREZ" initials="MB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43" d="100"/>
          <a:sy n="43" d="100"/>
        </p:scale>
        <p:origin x="22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 rot="20160000">
            <a:off x="-5535295" y="5306695"/>
            <a:ext cx="20995640" cy="6679565"/>
          </a:xfrm>
          <a:prstGeom prst="rect">
            <a:avLst/>
          </a:prstGeom>
        </p:spPr>
      </p:pic>
      <p:pic>
        <p:nvPicPr>
          <p:cNvPr id="4" name="Imagen 3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>
            <a:off x="402590" y="132715"/>
            <a:ext cx="3452495" cy="7499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7231" y="10141558"/>
            <a:ext cx="22860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s-E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-847725" y="10189210"/>
            <a:ext cx="972947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www.mbpyachts.com  </a:t>
            </a:r>
            <a:r>
              <a:rPr lang="es-ES" sz="2400" b="1" dirty="0">
                <a:solidFill>
                  <a:schemeClr val="tx2">
                    <a:lumMod val="50000"/>
                  </a:schemeClr>
                </a:solidFill>
              </a:rPr>
              <a:t>00 34 616 732 880 </a:t>
            </a:r>
            <a:endParaRPr lang="es-E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 flipH="1">
            <a:off x="328930" y="4728210"/>
            <a:ext cx="6974840" cy="6451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err="1">
                <a:solidFill>
                  <a:schemeClr val="bg1"/>
                </a:solidFill>
              </a:rPr>
              <a:t>RANIERI VOYAGUER 21 S</a:t>
            </a:r>
            <a:endParaRPr lang="es-ES" sz="3600" dirty="0">
              <a:solidFill>
                <a:schemeClr val="tx2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57175" y="6532245"/>
            <a:ext cx="267970" cy="6254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  </a:t>
            </a:r>
            <a:endParaRPr lang="es-ES" sz="2000" dirty="0">
              <a:solidFill>
                <a:schemeClr val="tx2"/>
              </a:solidFill>
            </a:endParaRPr>
          </a:p>
          <a:p>
            <a:endParaRPr lang="es-ES" sz="2000" dirty="0">
              <a:solidFill>
                <a:schemeClr val="tx2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182880" y="7041515"/>
            <a:ext cx="7301865" cy="1270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 de texto 14"/>
          <p:cNvSpPr txBox="1"/>
          <p:nvPr/>
        </p:nvSpPr>
        <p:spPr>
          <a:xfrm>
            <a:off x="5318125" y="7076440"/>
            <a:ext cx="211455" cy="32639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es-ES" b="1" dirty="0">
                <a:solidFill>
                  <a:srgbClr val="FF0000"/>
                </a:solidFill>
                <a:sym typeface="+mn-ea"/>
              </a:rPr>
              <a:t> </a:t>
            </a:r>
            <a:endParaRPr lang="es-ES" altLang="en-US"/>
          </a:p>
        </p:txBody>
      </p:sp>
      <p:sp>
        <p:nvSpPr>
          <p:cNvPr id="2" name="Cuadro de texto 1"/>
          <p:cNvSpPr txBox="1"/>
          <p:nvPr/>
        </p:nvSpPr>
        <p:spPr>
          <a:xfrm>
            <a:off x="188595" y="7174865"/>
            <a:ext cx="778192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AÑO : NUEVO </a:t>
            </a:r>
            <a:endParaRPr lang="es-ES" altLang="en-US" sz="20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ESLORA TOTAL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:6,30 M 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MANGA: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2,40 M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PERSONAS A BORDO: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7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MOTOR : 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1 X SUZUKI 150  CV</a:t>
            </a:r>
            <a:endParaRPr lang="es-ES" altLang="en-US" sz="2800" b="1">
              <a:solidFill>
                <a:srgbClr val="FF0000"/>
              </a:solidFill>
            </a:endParaRPr>
          </a:p>
        </p:txBody>
      </p:sp>
      <p:sp>
        <p:nvSpPr>
          <p:cNvPr id="12" name="Cuadro de texto 11"/>
          <p:cNvSpPr txBox="1"/>
          <p:nvPr/>
        </p:nvSpPr>
        <p:spPr>
          <a:xfrm>
            <a:off x="188595" y="8957310"/>
            <a:ext cx="71481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s-ES" altLang="en-US" b="1">
                <a:solidFill>
                  <a:schemeClr val="tx2">
                    <a:lumMod val="75000"/>
                  </a:schemeClr>
                </a:solidFill>
              </a:rPr>
              <a:t>2 Sillones confort - Color laterales casco - Ducha con depósito de agua - Plataformas de popa de fibra y Seadeck - Bañera en Seadeck - Molinete eléctrico - Tapicería Luxury - Toldo parasol - Dirección hidráulica - Transporte astillero a Costa Brava.</a:t>
            </a:r>
            <a:endParaRPr lang="es-ES" alt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62095" y="118110"/>
            <a:ext cx="3314065" cy="760730"/>
          </a:xfrm>
          <a:prstGeom prst="rect">
            <a:avLst/>
          </a:prstGeom>
          <a:solidFill>
            <a:schemeClr val="accent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10" name="Cuadro de texto 9"/>
          <p:cNvSpPr txBox="1"/>
          <p:nvPr/>
        </p:nvSpPr>
        <p:spPr>
          <a:xfrm>
            <a:off x="4111625" y="146050"/>
            <a:ext cx="3215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 BARCO NUEVO 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28930" y="8856980"/>
            <a:ext cx="7031990" cy="1460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403518" y="10253360"/>
            <a:ext cx="700917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5259070" y="7270750"/>
            <a:ext cx="2067560" cy="4794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highlight>
                <a:srgbClr val="000000"/>
              </a:highlight>
            </a:endParaRPr>
          </a:p>
        </p:txBody>
      </p:sp>
      <p:sp>
        <p:nvSpPr>
          <p:cNvPr id="22" name="Cuadro de texto 21"/>
          <p:cNvSpPr txBox="1"/>
          <p:nvPr/>
        </p:nvSpPr>
        <p:spPr>
          <a:xfrm>
            <a:off x="5321935" y="7192645"/>
            <a:ext cx="200596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91.240 €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sp>
        <p:nvSpPr>
          <p:cNvPr id="13" name="Cuadro de texto 12"/>
          <p:cNvSpPr txBox="1"/>
          <p:nvPr/>
        </p:nvSpPr>
        <p:spPr>
          <a:xfrm>
            <a:off x="3269615" y="7841615"/>
            <a:ext cx="4020820" cy="798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2800" b="1">
                <a:solidFill>
                  <a:srgbClr val="FF0000"/>
                </a:solidFill>
              </a:rPr>
              <a:t>      PROMOCION  64.130 €</a:t>
            </a:r>
            <a:endParaRPr lang="es-ES" altLang="en-US" sz="2800" b="1">
              <a:solidFill>
                <a:srgbClr val="FF0000"/>
              </a:solidFill>
            </a:endParaRPr>
          </a:p>
          <a:p>
            <a:r>
              <a:rPr lang="es-ES" altLang="en-US" sz="1200">
                <a:solidFill>
                  <a:srgbClr val="FF0000"/>
                </a:solidFill>
              </a:rPr>
              <a:t>               Iva  incluido</a:t>
            </a:r>
            <a:r>
              <a:rPr lang="es-ES" altLang="en-US"/>
              <a:t>  </a:t>
            </a:r>
            <a:endParaRPr lang="es-ES" altLang="en-US"/>
          </a:p>
        </p:txBody>
      </p:sp>
      <p:sp>
        <p:nvSpPr>
          <p:cNvPr id="16" name="Cuadro de texto 15"/>
          <p:cNvSpPr txBox="1"/>
          <p:nvPr/>
        </p:nvSpPr>
        <p:spPr>
          <a:xfrm>
            <a:off x="3383280" y="8491220"/>
            <a:ext cx="4339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s-ES" altLang="en-US" sz="1400" b="1">
                <a:solidFill>
                  <a:srgbClr val="FF0000"/>
                </a:solidFill>
              </a:rPr>
              <a:t>BARCO  EN PROMOCION ENTREGA INMEDIATA </a:t>
            </a:r>
            <a:endParaRPr lang="es-ES" altLang="en-US" sz="1400" b="1">
              <a:solidFill>
                <a:srgbClr val="FF0000"/>
              </a:solidFill>
            </a:endParaRPr>
          </a:p>
          <a:p>
            <a:pPr algn="ctr"/>
            <a:endParaRPr lang="es-ES" altLang="en-US" sz="1400" b="1">
              <a:solidFill>
                <a:srgbClr val="FF0000"/>
              </a:solidFill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5303520" y="7278370"/>
            <a:ext cx="2023110" cy="4533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5259070" y="7259320"/>
            <a:ext cx="2032635" cy="3943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112" name="Imagen 111"/>
          <p:cNvPicPr/>
          <p:nvPr/>
        </p:nvPicPr>
        <p:blipFill>
          <a:blip r:embed="rId2"/>
          <a:srcRect l="4868" t="14505" r="7296" b="10846"/>
          <a:stretch>
            <a:fillRect/>
          </a:stretch>
        </p:blipFill>
        <p:spPr>
          <a:xfrm>
            <a:off x="402590" y="982980"/>
            <a:ext cx="6818630" cy="36429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3" name="Imagen 112"/>
          <p:cNvPicPr/>
          <p:nvPr/>
        </p:nvPicPr>
        <p:blipFill>
          <a:blip r:embed="rId3"/>
          <a:stretch>
            <a:fillRect/>
          </a:stretch>
        </p:blipFill>
        <p:spPr>
          <a:xfrm>
            <a:off x="5042535" y="5499735"/>
            <a:ext cx="2280285" cy="14681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4" name="Imagen 113"/>
          <p:cNvPicPr/>
          <p:nvPr/>
        </p:nvPicPr>
        <p:blipFill>
          <a:blip r:embed="rId4"/>
          <a:stretch>
            <a:fillRect/>
          </a:stretch>
        </p:blipFill>
        <p:spPr>
          <a:xfrm>
            <a:off x="2669540" y="5499735"/>
            <a:ext cx="2280285" cy="14681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5" name="Imagen 114"/>
          <p:cNvPicPr/>
          <p:nvPr/>
        </p:nvPicPr>
        <p:blipFill>
          <a:blip r:embed="rId5"/>
          <a:stretch>
            <a:fillRect/>
          </a:stretch>
        </p:blipFill>
        <p:spPr>
          <a:xfrm>
            <a:off x="296545" y="5475605"/>
            <a:ext cx="2280285" cy="14681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520</Words>
  <Application>WPS Presentation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Tema de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BLANCO PEREZ</dc:creator>
  <cp:lastModifiedBy>34616</cp:lastModifiedBy>
  <cp:revision>49</cp:revision>
  <cp:lastPrinted>2021-12-13T16:46:00Z</cp:lastPrinted>
  <dcterms:created xsi:type="dcterms:W3CDTF">2021-01-30T16:45:00Z</dcterms:created>
  <dcterms:modified xsi:type="dcterms:W3CDTF">2024-03-27T12:12:19Z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27F6185BC97D46D9B99D3629EE7457CF_13</vt:lpwstr>
  </property>
  <property fmtid="{D5CDD505-2E9C-101B-9397-08002B2CF9AE}" pid="3" name="KSOProductBuildVer">
    <vt:lpwstr>3082-12.2.0.13489</vt:lpwstr>
  </property>
</Properties>
</file>