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7559675" cy="10691495"/>
  <p:notesSz cx="7103745" cy="1023429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UEL BLANCO PEREZ" initials="MB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8" autoAdjust="0"/>
    <p:restoredTop sz="94660"/>
  </p:normalViewPr>
  <p:slideViewPr>
    <p:cSldViewPr snapToGrid="0">
      <p:cViewPr varScale="1">
        <p:scale>
          <a:sx n="43" d="100"/>
          <a:sy n="43" d="100"/>
        </p:scale>
        <p:origin x="22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commentAuthors" Target="commentAuthors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5650" rtl="0" eaLnBrk="1" latinLnBrk="0" hangingPunct="1">
        <a:lnSpc>
          <a:spcPct val="90000"/>
        </a:lnSpc>
        <a:spcBef>
          <a:spcPct val="0"/>
        </a:spcBef>
        <a:buNone/>
        <a:defRPr sz="36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565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 descr="Imagen que contiene Texto&#10;&#10;Descripción generada automáticamente"/>
          <p:cNvPicPr>
            <a:picLocks noChangeAspect="1"/>
          </p:cNvPicPr>
          <p:nvPr/>
        </p:nvPicPr>
        <p:blipFill rotWithShape="1">
          <a:blip r:embed="rId1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10" b="6713"/>
          <a:stretch>
            <a:fillRect/>
          </a:stretch>
        </p:blipFill>
        <p:spPr>
          <a:xfrm rot="20160000">
            <a:off x="-5535295" y="5306060"/>
            <a:ext cx="20995640" cy="6679565"/>
          </a:xfrm>
          <a:prstGeom prst="rect">
            <a:avLst/>
          </a:prstGeom>
        </p:spPr>
      </p:pic>
      <p:pic>
        <p:nvPicPr>
          <p:cNvPr id="4" name="Imagen 3" descr="Imagen que contiene Texto&#10;&#10;Descripción generada automáticamente"/>
          <p:cNvPicPr>
            <a:picLocks noChangeAspect="1"/>
          </p:cNvPicPr>
          <p:nvPr/>
        </p:nvPicPr>
        <p:blipFill rotWithShape="1">
          <a:blip r:embed="rId1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10" b="6713"/>
          <a:stretch>
            <a:fillRect/>
          </a:stretch>
        </p:blipFill>
        <p:spPr>
          <a:xfrm>
            <a:off x="328930" y="134620"/>
            <a:ext cx="3452495" cy="74993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7231" y="10141558"/>
            <a:ext cx="22860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s-E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-847725" y="10189210"/>
            <a:ext cx="972947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www.mbpyachts.com  </a:t>
            </a:r>
            <a:r>
              <a:rPr lang="es-ES" sz="2400" b="1" dirty="0">
                <a:solidFill>
                  <a:schemeClr val="tx2">
                    <a:lumMod val="50000"/>
                  </a:schemeClr>
                </a:solidFill>
              </a:rPr>
              <a:t>00 34 616 732 880 </a:t>
            </a:r>
            <a:endParaRPr lang="es-E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 flipH="1">
            <a:off x="328930" y="4728210"/>
            <a:ext cx="6974840" cy="64516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err="1">
                <a:solidFill>
                  <a:schemeClr val="bg1"/>
                </a:solidFill>
              </a:rPr>
              <a:t>REGAL LS4 C</a:t>
            </a:r>
            <a:endParaRPr lang="es-ES" sz="3600" dirty="0">
              <a:solidFill>
                <a:schemeClr val="tx2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57175" y="6532245"/>
            <a:ext cx="267970" cy="62547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s-ES" sz="2000" b="1" dirty="0">
                <a:solidFill>
                  <a:schemeClr val="tx2"/>
                </a:solidFill>
              </a:rPr>
              <a:t>  </a:t>
            </a:r>
            <a:endParaRPr lang="es-ES" sz="2000" dirty="0">
              <a:solidFill>
                <a:schemeClr val="tx2"/>
              </a:solidFill>
            </a:endParaRPr>
          </a:p>
          <a:p>
            <a:endParaRPr lang="es-ES" sz="2000" dirty="0">
              <a:solidFill>
                <a:schemeClr val="tx2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182880" y="7041515"/>
            <a:ext cx="7301865" cy="1270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Cuadro de texto 14"/>
          <p:cNvSpPr txBox="1"/>
          <p:nvPr/>
        </p:nvSpPr>
        <p:spPr>
          <a:xfrm>
            <a:off x="5318125" y="7076440"/>
            <a:ext cx="211455" cy="32639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es-ES" b="1" dirty="0">
                <a:solidFill>
                  <a:srgbClr val="FF0000"/>
                </a:solidFill>
                <a:sym typeface="+mn-ea"/>
              </a:rPr>
              <a:t> </a:t>
            </a:r>
            <a:endParaRPr lang="es-ES" altLang="en-US"/>
          </a:p>
        </p:txBody>
      </p:sp>
      <p:sp>
        <p:nvSpPr>
          <p:cNvPr id="2" name="Cuadro de texto 1"/>
          <p:cNvSpPr txBox="1"/>
          <p:nvPr/>
        </p:nvSpPr>
        <p:spPr>
          <a:xfrm>
            <a:off x="188595" y="7174865"/>
            <a:ext cx="778192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AÑO : NUEVO </a:t>
            </a:r>
            <a:endParaRPr lang="es-ES" altLang="en-US" sz="2000" b="1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ESLORA TOTAL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 :7,42M </a:t>
            </a:r>
            <a:endParaRPr lang="es-ES" altLang="en-US" sz="200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MANGA: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 2,50 M</a:t>
            </a:r>
            <a:endParaRPr lang="es-ES" altLang="en-US" sz="200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PERSONAS A BORDO: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 7</a:t>
            </a:r>
            <a:endParaRPr lang="es-ES" altLang="en-US" sz="200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MOTOR : 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1 X VOLVO V8 350  </a:t>
            </a:r>
            <a:endParaRPr lang="es-ES" altLang="en-US" sz="2800" b="1">
              <a:solidFill>
                <a:srgbClr val="FF0000"/>
              </a:solidFill>
            </a:endParaRPr>
          </a:p>
        </p:txBody>
      </p:sp>
      <p:sp>
        <p:nvSpPr>
          <p:cNvPr id="12" name="Cuadro de texto 11"/>
          <p:cNvSpPr txBox="1"/>
          <p:nvPr/>
        </p:nvSpPr>
        <p:spPr>
          <a:xfrm>
            <a:off x="155575" y="8834755"/>
            <a:ext cx="7148195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s-ES" altLang="en-US" b="1">
                <a:solidFill>
                  <a:schemeClr val="tx2">
                    <a:lumMod val="75000"/>
                  </a:schemeClr>
                </a:solidFill>
              </a:rPr>
              <a:t>Cargador de baterías - Doble desconectador de baterías, cable y batería - Ducha a popa / Pack presión agua - Molinete eléctrico, ancla y cadena - Cojín relleno solárium de popa y respaldo - Mesa bañera en teka - Lona de fondeo - Gelcoat color casco parte superior - Color raya casco - Certificado CE.Transporte astillero a Costa Brava.</a:t>
            </a:r>
            <a:endParaRPr lang="es-ES" altLang="en-US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062095" y="118110"/>
            <a:ext cx="3314065" cy="760730"/>
          </a:xfrm>
          <a:prstGeom prst="rect">
            <a:avLst/>
          </a:prstGeom>
          <a:solidFill>
            <a:schemeClr val="accent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s-ES" altLang="en-US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10" name="Cuadro de texto 9"/>
          <p:cNvSpPr txBox="1"/>
          <p:nvPr/>
        </p:nvSpPr>
        <p:spPr>
          <a:xfrm>
            <a:off x="4111625" y="146050"/>
            <a:ext cx="32150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 sz="3600" b="1">
                <a:solidFill>
                  <a:schemeClr val="bg1"/>
                </a:solidFill>
              </a:rPr>
              <a:t> BARCO NUEVO </a:t>
            </a:r>
            <a:r>
              <a:rPr lang="es-ES" altLang="en-US" sz="3600"/>
              <a:t>  </a:t>
            </a:r>
            <a:endParaRPr lang="es-ES" altLang="en-US" sz="3600"/>
          </a:p>
        </p:txBody>
      </p:sp>
      <p:cxnSp>
        <p:nvCxnSpPr>
          <p:cNvPr id="18" name="Conector recto 17"/>
          <p:cNvCxnSpPr/>
          <p:nvPr/>
        </p:nvCxnSpPr>
        <p:spPr>
          <a:xfrm flipV="1">
            <a:off x="328930" y="8856980"/>
            <a:ext cx="7031990" cy="14605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403518" y="10253360"/>
            <a:ext cx="700917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5259070" y="7270750"/>
            <a:ext cx="2067560" cy="4794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s-ES" altLang="en-US">
              <a:highlight>
                <a:srgbClr val="000000"/>
              </a:highlight>
            </a:endParaRPr>
          </a:p>
        </p:txBody>
      </p:sp>
      <p:sp>
        <p:nvSpPr>
          <p:cNvPr id="22" name="Cuadro de texto 21"/>
          <p:cNvSpPr txBox="1"/>
          <p:nvPr/>
        </p:nvSpPr>
        <p:spPr>
          <a:xfrm>
            <a:off x="5321935" y="7192645"/>
            <a:ext cx="223774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s-ES" altLang="en-US" sz="3600" b="1">
                <a:solidFill>
                  <a:schemeClr val="bg1"/>
                </a:solidFill>
              </a:rPr>
              <a:t>169.424 €</a:t>
            </a:r>
            <a:r>
              <a:rPr lang="es-ES" altLang="en-US" sz="3600"/>
              <a:t>  </a:t>
            </a:r>
            <a:endParaRPr lang="es-ES" altLang="en-US" sz="3600"/>
          </a:p>
        </p:txBody>
      </p:sp>
      <p:sp>
        <p:nvSpPr>
          <p:cNvPr id="13" name="Cuadro de texto 12"/>
          <p:cNvSpPr txBox="1"/>
          <p:nvPr/>
        </p:nvSpPr>
        <p:spPr>
          <a:xfrm>
            <a:off x="3269615" y="7841615"/>
            <a:ext cx="4201160" cy="7988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s-ES" altLang="en-US" sz="2800" b="1">
                <a:solidFill>
                  <a:srgbClr val="FF0000"/>
                </a:solidFill>
              </a:rPr>
              <a:t>      PROMOCION  127.050 €</a:t>
            </a:r>
            <a:endParaRPr lang="es-ES" altLang="en-US" sz="2800" b="1">
              <a:solidFill>
                <a:srgbClr val="FF0000"/>
              </a:solidFill>
            </a:endParaRPr>
          </a:p>
          <a:p>
            <a:r>
              <a:rPr lang="es-ES" altLang="en-US" sz="1200">
                <a:solidFill>
                  <a:srgbClr val="FF0000"/>
                </a:solidFill>
              </a:rPr>
              <a:t>               Iva  incluido</a:t>
            </a:r>
            <a:r>
              <a:rPr lang="es-ES" altLang="en-US"/>
              <a:t>  </a:t>
            </a:r>
            <a:endParaRPr lang="es-ES" altLang="en-US"/>
          </a:p>
        </p:txBody>
      </p:sp>
      <p:sp>
        <p:nvSpPr>
          <p:cNvPr id="16" name="Cuadro de texto 15"/>
          <p:cNvSpPr txBox="1"/>
          <p:nvPr/>
        </p:nvSpPr>
        <p:spPr>
          <a:xfrm>
            <a:off x="3383280" y="8491220"/>
            <a:ext cx="43395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s-ES" altLang="en-US" sz="1400" b="1">
                <a:solidFill>
                  <a:srgbClr val="FF0000"/>
                </a:solidFill>
              </a:rPr>
              <a:t>BARCO  EN PROMOCION ENTREGA INMEDIATA </a:t>
            </a:r>
            <a:endParaRPr lang="es-ES" altLang="en-US" sz="1400" b="1">
              <a:solidFill>
                <a:srgbClr val="FF0000"/>
              </a:solidFill>
            </a:endParaRPr>
          </a:p>
          <a:p>
            <a:pPr algn="ctr"/>
            <a:endParaRPr lang="es-ES" altLang="en-US" sz="1400" b="1">
              <a:solidFill>
                <a:srgbClr val="FF0000"/>
              </a:solidFill>
            </a:endParaRPr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5303520" y="7278370"/>
            <a:ext cx="2023110" cy="4533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5259070" y="7259320"/>
            <a:ext cx="2032635" cy="3943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pic>
        <p:nvPicPr>
          <p:cNvPr id="116" name="Imagen 115"/>
          <p:cNvPicPr/>
          <p:nvPr/>
        </p:nvPicPr>
        <p:blipFill>
          <a:blip r:embed="rId2"/>
          <a:srcRect l="11419" t="15013" r="3230" b="19841"/>
          <a:stretch>
            <a:fillRect/>
          </a:stretch>
        </p:blipFill>
        <p:spPr>
          <a:xfrm>
            <a:off x="328930" y="986790"/>
            <a:ext cx="6975475" cy="363918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7" name="Imagen 116"/>
          <p:cNvPicPr/>
          <p:nvPr/>
        </p:nvPicPr>
        <p:blipFill>
          <a:blip r:embed="rId3"/>
          <a:stretch>
            <a:fillRect/>
          </a:stretch>
        </p:blipFill>
        <p:spPr>
          <a:xfrm>
            <a:off x="2753360" y="5460365"/>
            <a:ext cx="2310130" cy="145605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8" name="Imagen 117"/>
          <p:cNvPicPr/>
          <p:nvPr/>
        </p:nvPicPr>
        <p:blipFill>
          <a:blip r:embed="rId4"/>
          <a:stretch>
            <a:fillRect/>
          </a:stretch>
        </p:blipFill>
        <p:spPr>
          <a:xfrm>
            <a:off x="5138420" y="5471795"/>
            <a:ext cx="2181225" cy="143129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9" name="Imagen 118"/>
          <p:cNvPicPr/>
          <p:nvPr/>
        </p:nvPicPr>
        <p:blipFill>
          <a:blip r:embed="rId5"/>
          <a:srcRect l="4513" t="3589" r="10092" b="15234"/>
          <a:stretch>
            <a:fillRect/>
          </a:stretch>
        </p:blipFill>
        <p:spPr>
          <a:xfrm>
            <a:off x="328930" y="5471160"/>
            <a:ext cx="2349500" cy="144526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597</Words>
  <Application>WPS Presentation</Application>
  <PresentationFormat>Personalizado</PresentationFormat>
  <Paragraphs>29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Calibri</vt:lpstr>
      <vt:lpstr>Microsoft YaHei</vt:lpstr>
      <vt:lpstr>Arial Unicode MS</vt:lpstr>
      <vt:lpstr>Calibri Light</vt:lpstr>
      <vt:lpstr>Tema de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 BLANCO PEREZ</dc:creator>
  <cp:lastModifiedBy>34616</cp:lastModifiedBy>
  <cp:revision>50</cp:revision>
  <cp:lastPrinted>2021-12-13T16:46:00Z</cp:lastPrinted>
  <dcterms:created xsi:type="dcterms:W3CDTF">2021-01-30T16:45:00Z</dcterms:created>
  <dcterms:modified xsi:type="dcterms:W3CDTF">2024-03-27T12:20:33Z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BBBBAF5A96BF4E90A1E4721523372E57_13</vt:lpwstr>
  </property>
  <property fmtid="{D5CDD505-2E9C-101B-9397-08002B2CF9AE}" pid="3" name="KSOProductBuildVer">
    <vt:lpwstr>3082-12.2.0.13489</vt:lpwstr>
  </property>
</Properties>
</file>