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5535295" y="5306695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328930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RANIERI VOYAGUER 19 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7175" y="6532245"/>
            <a:ext cx="267970" cy="6254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182880" y="7041515"/>
            <a:ext cx="7301865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318125" y="7076440"/>
            <a:ext cx="211455" cy="32639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174865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:5,65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2,14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7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HONDA 115   CV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78435" y="9036050"/>
            <a:ext cx="714819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b="1">
                <a:solidFill>
                  <a:schemeClr val="tx2">
                    <a:lumMod val="75000"/>
                  </a:schemeClr>
                </a:solidFill>
              </a:rPr>
              <a:t>2 Sillones confort - Color lateral casco negro - Ducha con depósito de agua - Roldana de proa - Depósito de carburante - Tapicería Luxury - Toldo parasol - Dirección hidráulica - Transporte astillero a Costa Brava.</a:t>
            </a:r>
            <a:endParaRPr lang="es-ES" alt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856980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00596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66.767 €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841615"/>
            <a:ext cx="402082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45.617 €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49122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8" name="Imagen 107"/>
          <p:cNvPicPr/>
          <p:nvPr/>
        </p:nvPicPr>
        <p:blipFill>
          <a:blip r:embed="rId2"/>
          <a:srcRect t="14035"/>
          <a:stretch>
            <a:fillRect/>
          </a:stretch>
        </p:blipFill>
        <p:spPr>
          <a:xfrm>
            <a:off x="402590" y="1002665"/>
            <a:ext cx="6958965" cy="353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9" name="Imagen 108"/>
          <p:cNvPicPr/>
          <p:nvPr/>
        </p:nvPicPr>
        <p:blipFill>
          <a:blip r:embed="rId3"/>
          <a:stretch>
            <a:fillRect/>
          </a:stretch>
        </p:blipFill>
        <p:spPr>
          <a:xfrm>
            <a:off x="188595" y="5445760"/>
            <a:ext cx="220345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0" name="Imagen 109"/>
          <p:cNvPicPr/>
          <p:nvPr/>
        </p:nvPicPr>
        <p:blipFill>
          <a:blip r:embed="rId4"/>
          <a:stretch>
            <a:fillRect/>
          </a:stretch>
        </p:blipFill>
        <p:spPr>
          <a:xfrm>
            <a:off x="5086985" y="5445760"/>
            <a:ext cx="220345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" name="Imagen 110"/>
          <p:cNvPicPr/>
          <p:nvPr/>
        </p:nvPicPr>
        <p:blipFill>
          <a:blip r:embed="rId5"/>
          <a:srcRect r="9280"/>
          <a:stretch>
            <a:fillRect/>
          </a:stretch>
        </p:blipFill>
        <p:spPr>
          <a:xfrm>
            <a:off x="2526030" y="5445760"/>
            <a:ext cx="2403475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484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48</cp:revision>
  <cp:lastPrinted>2021-12-13T16:46:00Z</cp:lastPrinted>
  <dcterms:created xsi:type="dcterms:W3CDTF">2021-01-30T16:45:00Z</dcterms:created>
  <dcterms:modified xsi:type="dcterms:W3CDTF">2024-03-27T12:05:01Z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2ED9E0A5DA7046CA974F63A98DC863AF_13</vt:lpwstr>
  </property>
  <property fmtid="{D5CDD505-2E9C-101B-9397-08002B2CF9AE}" pid="3" name="KSOProductBuildVer">
    <vt:lpwstr>3082-12.2.0.13489</vt:lpwstr>
  </property>
</Properties>
</file>