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7559675" cy="10691495"/>
  <p:notesSz cx="7103745" cy="1023429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ANUEL BLANCO PEREZ" initials="MBP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28" autoAdjust="0"/>
    <p:restoredTop sz="94660"/>
  </p:normalViewPr>
  <p:slideViewPr>
    <p:cSldViewPr snapToGrid="0">
      <p:cViewPr varScale="1">
        <p:scale>
          <a:sx n="43" d="100"/>
          <a:sy n="43" d="100"/>
        </p:scale>
        <p:origin x="2280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7" Type="http://schemas.openxmlformats.org/officeDocument/2006/relationships/commentAuthors" Target="commentAuthors.xml"/><Relationship Id="rId6" Type="http://schemas.openxmlformats.org/officeDocument/2006/relationships/tableStyles" Target="tableStyles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6976" y="1749795"/>
            <a:ext cx="6425724" cy="3722335"/>
          </a:xfrm>
        </p:spPr>
        <p:txBody>
          <a:bodyPr anchor="b"/>
          <a:lstStyle>
            <a:lvl1pPr algn="ctr">
              <a:defRPr sz="496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985"/>
            </a:lvl1pPr>
            <a:lvl2pPr marL="377825" indent="0" algn="ctr">
              <a:buNone/>
              <a:defRPr sz="1655"/>
            </a:lvl2pPr>
            <a:lvl3pPr marL="755650" indent="0" algn="ctr">
              <a:buNone/>
              <a:defRPr sz="1490"/>
            </a:lvl3pPr>
            <a:lvl4pPr marL="1134110" indent="0" algn="ctr">
              <a:buNone/>
              <a:defRPr sz="1325"/>
            </a:lvl4pPr>
            <a:lvl5pPr marL="1511935" indent="0" algn="ctr">
              <a:buNone/>
              <a:defRPr sz="1325"/>
            </a:lvl5pPr>
            <a:lvl6pPr marL="1889760" indent="0" algn="ctr">
              <a:buNone/>
              <a:defRPr sz="1325"/>
            </a:lvl6pPr>
            <a:lvl7pPr marL="2267585" indent="0" algn="ctr">
              <a:buNone/>
              <a:defRPr sz="1325"/>
            </a:lvl7pPr>
            <a:lvl8pPr marL="2646045" indent="0" algn="ctr">
              <a:buNone/>
              <a:defRPr sz="1325"/>
            </a:lvl8pPr>
            <a:lvl9pPr marL="3023870" indent="0" algn="ctr">
              <a:buNone/>
              <a:defRPr sz="1325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B0A5F-B362-4E2C-A4ED-3520B42C8121}" type="datetimeFigureOut">
              <a:rPr lang="es-ES" smtClean="0"/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28590-CDF2-4148-B4A6-50B1097C9BB8}" type="slidenum">
              <a:rPr lang="es-ES" smtClean="0"/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  <a:endParaRPr lang="es-ES"/>
          </a:p>
          <a:p>
            <a:pPr lvl="1"/>
            <a:r>
              <a:rPr lang="es-ES"/>
              <a:t>Segundo nivel</a:t>
            </a:r>
            <a:endParaRPr lang="es-ES"/>
          </a:p>
          <a:p>
            <a:pPr lvl="2"/>
            <a:r>
              <a:rPr lang="es-ES"/>
              <a:t>Tercer nivel</a:t>
            </a:r>
            <a:endParaRPr lang="es-ES"/>
          </a:p>
          <a:p>
            <a:pPr lvl="3"/>
            <a:r>
              <a:rPr lang="es-ES"/>
              <a:t>Cuarto nivel</a:t>
            </a:r>
            <a:endParaRPr lang="es-ES"/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B0A5F-B362-4E2C-A4ED-3520B42C8121}" type="datetimeFigureOut">
              <a:rPr lang="es-ES" smtClean="0"/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28590-CDF2-4148-B4A6-50B1097C9BB8}" type="slidenum">
              <a:rPr lang="es-ES" smtClean="0"/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09893" y="569240"/>
            <a:ext cx="1630055" cy="9060817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>
          <a:xfrm>
            <a:off x="519728" y="569240"/>
            <a:ext cx="4795669" cy="9060817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  <a:endParaRPr lang="es-ES"/>
          </a:p>
          <a:p>
            <a:pPr lvl="1"/>
            <a:r>
              <a:rPr lang="es-ES"/>
              <a:t>Segundo nivel</a:t>
            </a:r>
            <a:endParaRPr lang="es-ES"/>
          </a:p>
          <a:p>
            <a:pPr lvl="2"/>
            <a:r>
              <a:rPr lang="es-ES"/>
              <a:t>Tercer nivel</a:t>
            </a:r>
            <a:endParaRPr lang="es-ES"/>
          </a:p>
          <a:p>
            <a:pPr lvl="3"/>
            <a:r>
              <a:rPr lang="es-ES"/>
              <a:t>Cuarto nivel</a:t>
            </a:r>
            <a:endParaRPr lang="es-ES"/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B0A5F-B362-4E2C-A4ED-3520B42C8121}" type="datetimeFigureOut">
              <a:rPr lang="es-ES" smtClean="0"/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28590-CDF2-4148-B4A6-50B1097C9BB8}" type="slidenum">
              <a:rPr lang="es-ES" smtClean="0"/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  <a:endParaRPr lang="es-ES"/>
          </a:p>
          <a:p>
            <a:pPr lvl="1"/>
            <a:r>
              <a:rPr lang="es-ES"/>
              <a:t>Segundo nivel</a:t>
            </a:r>
            <a:endParaRPr lang="es-ES"/>
          </a:p>
          <a:p>
            <a:pPr lvl="2"/>
            <a:r>
              <a:rPr lang="es-ES"/>
              <a:t>Tercer nivel</a:t>
            </a:r>
            <a:endParaRPr lang="es-ES"/>
          </a:p>
          <a:p>
            <a:pPr lvl="3"/>
            <a:r>
              <a:rPr lang="es-ES"/>
              <a:t>Cuarto nivel</a:t>
            </a:r>
            <a:endParaRPr lang="es-ES"/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B0A5F-B362-4E2C-A4ED-3520B42C8121}" type="datetimeFigureOut">
              <a:rPr lang="es-ES" smtClean="0"/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28590-CDF2-4148-B4A6-50B1097C9BB8}" type="slidenum">
              <a:rPr lang="es-ES" smtClean="0"/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791" y="2665532"/>
            <a:ext cx="6520220" cy="4447496"/>
          </a:xfrm>
        </p:spPr>
        <p:txBody>
          <a:bodyPr anchor="b"/>
          <a:lstStyle>
            <a:lvl1pPr>
              <a:defRPr sz="496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515791" y="7155103"/>
            <a:ext cx="6520220" cy="2338833"/>
          </a:xfrm>
        </p:spPr>
        <p:txBody>
          <a:bodyPr/>
          <a:lstStyle>
            <a:lvl1pPr marL="0" indent="0">
              <a:buNone/>
              <a:defRPr sz="1985">
                <a:solidFill>
                  <a:schemeClr val="tx1"/>
                </a:solidFill>
              </a:defRPr>
            </a:lvl1pPr>
            <a:lvl2pPr marL="377825" indent="0">
              <a:buNone/>
              <a:defRPr sz="1655">
                <a:solidFill>
                  <a:schemeClr val="tx1">
                    <a:tint val="75000"/>
                  </a:schemeClr>
                </a:solidFill>
              </a:defRPr>
            </a:lvl2pPr>
            <a:lvl3pPr marL="755650" indent="0">
              <a:buNone/>
              <a:defRPr sz="1490">
                <a:solidFill>
                  <a:schemeClr val="tx1">
                    <a:tint val="75000"/>
                  </a:schemeClr>
                </a:solidFill>
              </a:defRPr>
            </a:lvl3pPr>
            <a:lvl4pPr marL="1134110" indent="0">
              <a:buNone/>
              <a:defRPr sz="1325">
                <a:solidFill>
                  <a:schemeClr val="tx1">
                    <a:tint val="75000"/>
                  </a:schemeClr>
                </a:solidFill>
              </a:defRPr>
            </a:lvl4pPr>
            <a:lvl5pPr marL="1511935" indent="0">
              <a:buNone/>
              <a:defRPr sz="1325">
                <a:solidFill>
                  <a:schemeClr val="tx1">
                    <a:tint val="75000"/>
                  </a:schemeClr>
                </a:solidFill>
              </a:defRPr>
            </a:lvl5pPr>
            <a:lvl6pPr marL="1889760" indent="0">
              <a:buNone/>
              <a:defRPr sz="1325">
                <a:solidFill>
                  <a:schemeClr val="tx1">
                    <a:tint val="75000"/>
                  </a:schemeClr>
                </a:solidFill>
              </a:defRPr>
            </a:lvl6pPr>
            <a:lvl7pPr marL="2267585" indent="0">
              <a:buNone/>
              <a:defRPr sz="1325">
                <a:solidFill>
                  <a:schemeClr val="tx1">
                    <a:tint val="75000"/>
                  </a:schemeClr>
                </a:solidFill>
              </a:defRPr>
            </a:lvl7pPr>
            <a:lvl8pPr marL="2646045" indent="0">
              <a:buNone/>
              <a:defRPr sz="1325">
                <a:solidFill>
                  <a:schemeClr val="tx1">
                    <a:tint val="75000"/>
                  </a:schemeClr>
                </a:solidFill>
              </a:defRPr>
            </a:lvl8pPr>
            <a:lvl9pPr marL="3023870" indent="0">
              <a:buNone/>
              <a:defRPr sz="1325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  <a:endParaRPr lang="es-E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B0A5F-B362-4E2C-A4ED-3520B42C8121}" type="datetimeFigureOut">
              <a:rPr lang="es-ES" smtClean="0"/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28590-CDF2-4148-B4A6-50B1097C9BB8}" type="slidenum">
              <a:rPr lang="es-ES" smtClean="0"/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519728" y="2846200"/>
            <a:ext cx="3212862" cy="6783857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  <a:endParaRPr lang="es-ES"/>
          </a:p>
          <a:p>
            <a:pPr lvl="1"/>
            <a:r>
              <a:rPr lang="es-ES"/>
              <a:t>Segundo nivel</a:t>
            </a:r>
            <a:endParaRPr lang="es-ES"/>
          </a:p>
          <a:p>
            <a:pPr lvl="2"/>
            <a:r>
              <a:rPr lang="es-ES"/>
              <a:t>Tercer nivel</a:t>
            </a:r>
            <a:endParaRPr lang="es-ES"/>
          </a:p>
          <a:p>
            <a:pPr lvl="3"/>
            <a:r>
              <a:rPr lang="es-ES"/>
              <a:t>Cuarto nivel</a:t>
            </a:r>
            <a:endParaRPr lang="es-ES"/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3827085" y="2846200"/>
            <a:ext cx="3212862" cy="6783857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  <a:endParaRPr lang="es-ES"/>
          </a:p>
          <a:p>
            <a:pPr lvl="1"/>
            <a:r>
              <a:rPr lang="es-ES"/>
              <a:t>Segundo nivel</a:t>
            </a:r>
            <a:endParaRPr lang="es-ES"/>
          </a:p>
          <a:p>
            <a:pPr lvl="2"/>
            <a:r>
              <a:rPr lang="es-ES"/>
              <a:t>Tercer nivel</a:t>
            </a:r>
            <a:endParaRPr lang="es-ES"/>
          </a:p>
          <a:p>
            <a:pPr lvl="3"/>
            <a:r>
              <a:rPr lang="es-ES"/>
              <a:t>Cuarto nivel</a:t>
            </a:r>
            <a:endParaRPr lang="es-ES"/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B0A5F-B362-4E2C-A4ED-3520B42C8121}" type="datetimeFigureOut">
              <a:rPr lang="es-ES" smtClean="0"/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28590-CDF2-4148-B4A6-50B1097C9BB8}" type="slidenum">
              <a:rPr lang="es-ES" smtClean="0"/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569242"/>
            <a:ext cx="6520220" cy="206659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520713" y="2620980"/>
            <a:ext cx="3198096" cy="1284502"/>
          </a:xfrm>
        </p:spPr>
        <p:txBody>
          <a:bodyPr anchor="b"/>
          <a:lstStyle>
            <a:lvl1pPr marL="0" indent="0">
              <a:buNone/>
              <a:defRPr sz="1985" b="1"/>
            </a:lvl1pPr>
            <a:lvl2pPr marL="377825" indent="0">
              <a:buNone/>
              <a:defRPr sz="1655" b="1"/>
            </a:lvl2pPr>
            <a:lvl3pPr marL="755650" indent="0">
              <a:buNone/>
              <a:defRPr sz="1490" b="1"/>
            </a:lvl3pPr>
            <a:lvl4pPr marL="1134110" indent="0">
              <a:buNone/>
              <a:defRPr sz="1325" b="1"/>
            </a:lvl4pPr>
            <a:lvl5pPr marL="1511935" indent="0">
              <a:buNone/>
              <a:defRPr sz="1325" b="1"/>
            </a:lvl5pPr>
            <a:lvl6pPr marL="1889760" indent="0">
              <a:buNone/>
              <a:defRPr sz="1325" b="1"/>
            </a:lvl6pPr>
            <a:lvl7pPr marL="2267585" indent="0">
              <a:buNone/>
              <a:defRPr sz="1325" b="1"/>
            </a:lvl7pPr>
            <a:lvl8pPr marL="2646045" indent="0">
              <a:buNone/>
              <a:defRPr sz="1325" b="1"/>
            </a:lvl8pPr>
            <a:lvl9pPr marL="3023870" indent="0">
              <a:buNone/>
              <a:defRPr sz="1325" b="1"/>
            </a:lvl9pPr>
          </a:lstStyle>
          <a:p>
            <a:pPr lvl="0"/>
            <a:r>
              <a:rPr lang="es-ES"/>
              <a:t>Haga clic para modificar los estilos de texto del patrón</a:t>
            </a:r>
            <a:endParaRPr lang="es-ES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520713" y="3905482"/>
            <a:ext cx="3198096" cy="5744375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  <a:endParaRPr lang="es-ES"/>
          </a:p>
          <a:p>
            <a:pPr lvl="1"/>
            <a:r>
              <a:rPr lang="es-ES"/>
              <a:t>Segundo nivel</a:t>
            </a:r>
            <a:endParaRPr lang="es-ES"/>
          </a:p>
          <a:p>
            <a:pPr lvl="2"/>
            <a:r>
              <a:rPr lang="es-ES"/>
              <a:t>Tercer nivel</a:t>
            </a:r>
            <a:endParaRPr lang="es-ES"/>
          </a:p>
          <a:p>
            <a:pPr lvl="3"/>
            <a:r>
              <a:rPr lang="es-ES"/>
              <a:t>Cuarto nivel</a:t>
            </a:r>
            <a:endParaRPr lang="es-ES"/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3827086" y="2620980"/>
            <a:ext cx="3213847" cy="1284502"/>
          </a:xfrm>
        </p:spPr>
        <p:txBody>
          <a:bodyPr anchor="b"/>
          <a:lstStyle>
            <a:lvl1pPr marL="0" indent="0">
              <a:buNone/>
              <a:defRPr sz="1985" b="1"/>
            </a:lvl1pPr>
            <a:lvl2pPr marL="377825" indent="0">
              <a:buNone/>
              <a:defRPr sz="1655" b="1"/>
            </a:lvl2pPr>
            <a:lvl3pPr marL="755650" indent="0">
              <a:buNone/>
              <a:defRPr sz="1490" b="1"/>
            </a:lvl3pPr>
            <a:lvl4pPr marL="1134110" indent="0">
              <a:buNone/>
              <a:defRPr sz="1325" b="1"/>
            </a:lvl4pPr>
            <a:lvl5pPr marL="1511935" indent="0">
              <a:buNone/>
              <a:defRPr sz="1325" b="1"/>
            </a:lvl5pPr>
            <a:lvl6pPr marL="1889760" indent="0">
              <a:buNone/>
              <a:defRPr sz="1325" b="1"/>
            </a:lvl6pPr>
            <a:lvl7pPr marL="2267585" indent="0">
              <a:buNone/>
              <a:defRPr sz="1325" b="1"/>
            </a:lvl7pPr>
            <a:lvl8pPr marL="2646045" indent="0">
              <a:buNone/>
              <a:defRPr sz="1325" b="1"/>
            </a:lvl8pPr>
            <a:lvl9pPr marL="3023870" indent="0">
              <a:buNone/>
              <a:defRPr sz="1325" b="1"/>
            </a:lvl9pPr>
          </a:lstStyle>
          <a:p>
            <a:pPr lvl="0"/>
            <a:r>
              <a:rPr lang="es-ES"/>
              <a:t>Haga clic para modificar los estilos de texto del patrón</a:t>
            </a:r>
            <a:endParaRPr lang="es-E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3827086" y="3905482"/>
            <a:ext cx="3213847" cy="5744375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  <a:endParaRPr lang="es-ES"/>
          </a:p>
          <a:p>
            <a:pPr lvl="1"/>
            <a:r>
              <a:rPr lang="es-ES"/>
              <a:t>Segundo nivel</a:t>
            </a:r>
            <a:endParaRPr lang="es-ES"/>
          </a:p>
          <a:p>
            <a:pPr lvl="2"/>
            <a:r>
              <a:rPr lang="es-ES"/>
              <a:t>Tercer nivel</a:t>
            </a:r>
            <a:endParaRPr lang="es-ES"/>
          </a:p>
          <a:p>
            <a:pPr lvl="3"/>
            <a:r>
              <a:rPr lang="es-ES"/>
              <a:t>Cuarto nivel</a:t>
            </a:r>
            <a:endParaRPr lang="es-ES"/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B0A5F-B362-4E2C-A4ED-3520B42C8121}" type="datetimeFigureOut">
              <a:rPr lang="es-ES" smtClean="0"/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28590-CDF2-4148-B4A6-50B1097C9BB8}" type="slidenum">
              <a:rPr lang="es-ES" smtClean="0"/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B0A5F-B362-4E2C-A4ED-3520B42C8121}" type="datetimeFigureOut">
              <a:rPr lang="es-ES" smtClean="0"/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28590-CDF2-4148-B4A6-50B1097C9BB8}" type="slidenum">
              <a:rPr lang="es-ES" smtClean="0"/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B0A5F-B362-4E2C-A4ED-3520B42C8121}" type="datetimeFigureOut">
              <a:rPr lang="es-ES" smtClean="0"/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28590-CDF2-4148-B4A6-50B1097C9BB8}" type="slidenum">
              <a:rPr lang="es-ES" smtClean="0"/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3213847" y="1539425"/>
            <a:ext cx="3827085" cy="7598117"/>
          </a:xfrm>
        </p:spPr>
        <p:txBody>
          <a:bodyPr/>
          <a:lstStyle>
            <a:lvl1pPr>
              <a:defRPr sz="2645"/>
            </a:lvl1pPr>
            <a:lvl2pPr>
              <a:defRPr sz="2315"/>
            </a:lvl2pPr>
            <a:lvl3pPr>
              <a:defRPr sz="1985"/>
            </a:lvl3pPr>
            <a:lvl4pPr>
              <a:defRPr sz="1655"/>
            </a:lvl4pPr>
            <a:lvl5pPr>
              <a:defRPr sz="1655"/>
            </a:lvl5pPr>
            <a:lvl6pPr>
              <a:defRPr sz="1655"/>
            </a:lvl6pPr>
            <a:lvl7pPr>
              <a:defRPr sz="1655"/>
            </a:lvl7pPr>
            <a:lvl8pPr>
              <a:defRPr sz="1655"/>
            </a:lvl8pPr>
            <a:lvl9pPr>
              <a:defRPr sz="1655"/>
            </a:lvl9pPr>
          </a:lstStyle>
          <a:p>
            <a:pPr lvl="0"/>
            <a:r>
              <a:rPr lang="es-ES"/>
              <a:t>Haga clic para modificar los estilos de texto del patrón</a:t>
            </a:r>
            <a:endParaRPr lang="es-ES"/>
          </a:p>
          <a:p>
            <a:pPr lvl="1"/>
            <a:r>
              <a:rPr lang="es-ES"/>
              <a:t>Segundo nivel</a:t>
            </a:r>
            <a:endParaRPr lang="es-ES"/>
          </a:p>
          <a:p>
            <a:pPr lvl="2"/>
            <a:r>
              <a:rPr lang="es-ES"/>
              <a:t>Tercer nivel</a:t>
            </a:r>
            <a:endParaRPr lang="es-ES"/>
          </a:p>
          <a:p>
            <a:pPr lvl="3"/>
            <a:r>
              <a:rPr lang="es-ES"/>
              <a:t>Cuarto nivel</a:t>
            </a:r>
            <a:endParaRPr lang="es-ES"/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5"/>
            </a:lvl1pPr>
            <a:lvl2pPr marL="377825" indent="0">
              <a:buNone/>
              <a:defRPr sz="1155"/>
            </a:lvl2pPr>
            <a:lvl3pPr marL="755650" indent="0">
              <a:buNone/>
              <a:defRPr sz="990"/>
            </a:lvl3pPr>
            <a:lvl4pPr marL="1134110" indent="0">
              <a:buNone/>
              <a:defRPr sz="825"/>
            </a:lvl4pPr>
            <a:lvl5pPr marL="1511935" indent="0">
              <a:buNone/>
              <a:defRPr sz="825"/>
            </a:lvl5pPr>
            <a:lvl6pPr marL="1889760" indent="0">
              <a:buNone/>
              <a:defRPr sz="825"/>
            </a:lvl6pPr>
            <a:lvl7pPr marL="2267585" indent="0">
              <a:buNone/>
              <a:defRPr sz="825"/>
            </a:lvl7pPr>
            <a:lvl8pPr marL="2646045" indent="0">
              <a:buNone/>
              <a:defRPr sz="825"/>
            </a:lvl8pPr>
            <a:lvl9pPr marL="3023870" indent="0">
              <a:buNone/>
              <a:defRPr sz="825"/>
            </a:lvl9pPr>
          </a:lstStyle>
          <a:p>
            <a:pPr lvl="0"/>
            <a:r>
              <a:rPr lang="es-ES"/>
              <a:t>Haga clic para modificar los estilos de texto del patrón</a:t>
            </a:r>
            <a:endParaRPr lang="es-E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B0A5F-B362-4E2C-A4ED-3520B42C8121}" type="datetimeFigureOut">
              <a:rPr lang="es-ES" smtClean="0"/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28590-CDF2-4148-B4A6-50B1097C9BB8}" type="slidenum">
              <a:rPr lang="es-ES" smtClean="0"/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13847" y="1539425"/>
            <a:ext cx="3827085" cy="7598117"/>
          </a:xfrm>
        </p:spPr>
        <p:txBody>
          <a:bodyPr anchor="t"/>
          <a:lstStyle>
            <a:lvl1pPr marL="0" indent="0">
              <a:buNone/>
              <a:defRPr sz="2645"/>
            </a:lvl1pPr>
            <a:lvl2pPr marL="377825" indent="0">
              <a:buNone/>
              <a:defRPr sz="2315"/>
            </a:lvl2pPr>
            <a:lvl3pPr marL="755650" indent="0">
              <a:buNone/>
              <a:defRPr sz="1985"/>
            </a:lvl3pPr>
            <a:lvl4pPr marL="1134110" indent="0">
              <a:buNone/>
              <a:defRPr sz="1655"/>
            </a:lvl4pPr>
            <a:lvl5pPr marL="1511935" indent="0">
              <a:buNone/>
              <a:defRPr sz="1655"/>
            </a:lvl5pPr>
            <a:lvl6pPr marL="1889760" indent="0">
              <a:buNone/>
              <a:defRPr sz="1655"/>
            </a:lvl6pPr>
            <a:lvl7pPr marL="2267585" indent="0">
              <a:buNone/>
              <a:defRPr sz="1655"/>
            </a:lvl7pPr>
            <a:lvl8pPr marL="2646045" indent="0">
              <a:buNone/>
              <a:defRPr sz="1655"/>
            </a:lvl8pPr>
            <a:lvl9pPr marL="3023870" indent="0">
              <a:buNone/>
              <a:defRPr sz="1655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5"/>
            </a:lvl1pPr>
            <a:lvl2pPr marL="377825" indent="0">
              <a:buNone/>
              <a:defRPr sz="1155"/>
            </a:lvl2pPr>
            <a:lvl3pPr marL="755650" indent="0">
              <a:buNone/>
              <a:defRPr sz="990"/>
            </a:lvl3pPr>
            <a:lvl4pPr marL="1134110" indent="0">
              <a:buNone/>
              <a:defRPr sz="825"/>
            </a:lvl4pPr>
            <a:lvl5pPr marL="1511935" indent="0">
              <a:buNone/>
              <a:defRPr sz="825"/>
            </a:lvl5pPr>
            <a:lvl6pPr marL="1889760" indent="0">
              <a:buNone/>
              <a:defRPr sz="825"/>
            </a:lvl6pPr>
            <a:lvl7pPr marL="2267585" indent="0">
              <a:buNone/>
              <a:defRPr sz="825"/>
            </a:lvl7pPr>
            <a:lvl8pPr marL="2646045" indent="0">
              <a:buNone/>
              <a:defRPr sz="825"/>
            </a:lvl8pPr>
            <a:lvl9pPr marL="3023870" indent="0">
              <a:buNone/>
              <a:defRPr sz="825"/>
            </a:lvl9pPr>
          </a:lstStyle>
          <a:p>
            <a:pPr lvl="0"/>
            <a:r>
              <a:rPr lang="es-ES"/>
              <a:t>Haga clic para modificar los estilos de texto del patrón</a:t>
            </a:r>
            <a:endParaRPr lang="es-E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B0A5F-B362-4E2C-A4ED-3520B42C8121}" type="datetimeFigureOut">
              <a:rPr lang="es-ES" smtClean="0"/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28590-CDF2-4148-B4A6-50B1097C9BB8}" type="slidenum">
              <a:rPr lang="es-ES" smtClean="0"/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728" y="2846200"/>
            <a:ext cx="6520220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  <a:endParaRPr lang="es-ES"/>
          </a:p>
          <a:p>
            <a:pPr lvl="1"/>
            <a:r>
              <a:rPr lang="es-ES"/>
              <a:t>Segundo nivel</a:t>
            </a:r>
            <a:endParaRPr lang="es-ES"/>
          </a:p>
          <a:p>
            <a:pPr lvl="2"/>
            <a:r>
              <a:rPr lang="es-ES"/>
              <a:t>Tercer nivel</a:t>
            </a:r>
            <a:endParaRPr lang="es-ES"/>
          </a:p>
          <a:p>
            <a:pPr lvl="3"/>
            <a:r>
              <a:rPr lang="es-ES"/>
              <a:t>Cuarto nivel</a:t>
            </a:r>
            <a:endParaRPr lang="es-ES"/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8B0A5F-B362-4E2C-A4ED-3520B42C8121}" type="datetimeFigureOut">
              <a:rPr lang="es-ES" smtClean="0"/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528590-CDF2-4148-B4A6-50B1097C9BB8}" type="slidenum">
              <a:rPr lang="es-ES" smtClean="0"/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755650" rtl="0" eaLnBrk="1" latinLnBrk="0" hangingPunct="1">
        <a:lnSpc>
          <a:spcPct val="90000"/>
        </a:lnSpc>
        <a:spcBef>
          <a:spcPct val="0"/>
        </a:spcBef>
        <a:buNone/>
        <a:defRPr sz="363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9230" indent="-189230" algn="l" defTabSz="755650" rtl="0" eaLnBrk="1" latinLnBrk="0" hangingPunct="1">
        <a:lnSpc>
          <a:spcPct val="90000"/>
        </a:lnSpc>
        <a:spcBef>
          <a:spcPts val="825"/>
        </a:spcBef>
        <a:buFont typeface="Arial" panose="020B0604020202020204" pitchFamily="34" charset="0"/>
        <a:buChar char="•"/>
        <a:defRPr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7055" indent="-189230" algn="l" defTabSz="755650" rtl="0" eaLnBrk="1" latinLnBrk="0" hangingPunct="1">
        <a:lnSpc>
          <a:spcPct val="90000"/>
        </a:lnSpc>
        <a:spcBef>
          <a:spcPts val="415"/>
        </a:spcBef>
        <a:buFont typeface="Arial" panose="020B0604020202020204" pitchFamily="34" charset="0"/>
        <a:buChar char="•"/>
        <a:defRPr sz="1985" kern="1200">
          <a:solidFill>
            <a:schemeClr val="tx1"/>
          </a:solidFill>
          <a:latin typeface="+mn-lt"/>
          <a:ea typeface="+mn-ea"/>
          <a:cs typeface="+mn-cs"/>
        </a:defRPr>
      </a:lvl2pPr>
      <a:lvl3pPr marL="944880" indent="-189230" algn="l" defTabSz="755650" rtl="0" eaLnBrk="1" latinLnBrk="0" hangingPunct="1">
        <a:lnSpc>
          <a:spcPct val="90000"/>
        </a:lnSpc>
        <a:spcBef>
          <a:spcPts val="415"/>
        </a:spcBef>
        <a:buFont typeface="Arial" panose="020B0604020202020204" pitchFamily="34" charset="0"/>
        <a:buChar char="•"/>
        <a:defRPr sz="1655" kern="1200">
          <a:solidFill>
            <a:schemeClr val="tx1"/>
          </a:solidFill>
          <a:latin typeface="+mn-lt"/>
          <a:ea typeface="+mn-ea"/>
          <a:cs typeface="+mn-cs"/>
        </a:defRPr>
      </a:lvl3pPr>
      <a:lvl4pPr marL="1322705" indent="-189230" algn="l" defTabSz="755650" rtl="0" eaLnBrk="1" latinLnBrk="0" hangingPunct="1">
        <a:lnSpc>
          <a:spcPct val="90000"/>
        </a:lnSpc>
        <a:spcBef>
          <a:spcPts val="415"/>
        </a:spcBef>
        <a:buFont typeface="Arial" panose="020B0604020202020204" pitchFamily="34" charset="0"/>
        <a:buChar char="•"/>
        <a:defRPr sz="1490" kern="1200">
          <a:solidFill>
            <a:schemeClr val="tx1"/>
          </a:solidFill>
          <a:latin typeface="+mn-lt"/>
          <a:ea typeface="+mn-ea"/>
          <a:cs typeface="+mn-cs"/>
        </a:defRPr>
      </a:lvl4pPr>
      <a:lvl5pPr marL="1701165" indent="-189230" algn="l" defTabSz="755650" rtl="0" eaLnBrk="1" latinLnBrk="0" hangingPunct="1">
        <a:lnSpc>
          <a:spcPct val="90000"/>
        </a:lnSpc>
        <a:spcBef>
          <a:spcPts val="415"/>
        </a:spcBef>
        <a:buFont typeface="Arial" panose="020B0604020202020204" pitchFamily="34" charset="0"/>
        <a:buChar char="•"/>
        <a:defRPr sz="1490" kern="1200">
          <a:solidFill>
            <a:schemeClr val="tx1"/>
          </a:solidFill>
          <a:latin typeface="+mn-lt"/>
          <a:ea typeface="+mn-ea"/>
          <a:cs typeface="+mn-cs"/>
        </a:defRPr>
      </a:lvl5pPr>
      <a:lvl6pPr marL="2078990" indent="-189230" algn="l" defTabSz="755650" rtl="0" eaLnBrk="1" latinLnBrk="0" hangingPunct="1">
        <a:lnSpc>
          <a:spcPct val="90000"/>
        </a:lnSpc>
        <a:spcBef>
          <a:spcPts val="415"/>
        </a:spcBef>
        <a:buFont typeface="Arial" panose="020B0604020202020204" pitchFamily="34" charset="0"/>
        <a:buChar char="•"/>
        <a:defRPr sz="1490" kern="1200">
          <a:solidFill>
            <a:schemeClr val="tx1"/>
          </a:solidFill>
          <a:latin typeface="+mn-lt"/>
          <a:ea typeface="+mn-ea"/>
          <a:cs typeface="+mn-cs"/>
        </a:defRPr>
      </a:lvl6pPr>
      <a:lvl7pPr marL="2456815" indent="-189230" algn="l" defTabSz="755650" rtl="0" eaLnBrk="1" latinLnBrk="0" hangingPunct="1">
        <a:lnSpc>
          <a:spcPct val="90000"/>
        </a:lnSpc>
        <a:spcBef>
          <a:spcPts val="415"/>
        </a:spcBef>
        <a:buFont typeface="Arial" panose="020B0604020202020204" pitchFamily="34" charset="0"/>
        <a:buChar char="•"/>
        <a:defRPr sz="1490" kern="1200">
          <a:solidFill>
            <a:schemeClr val="tx1"/>
          </a:solidFill>
          <a:latin typeface="+mn-lt"/>
          <a:ea typeface="+mn-ea"/>
          <a:cs typeface="+mn-cs"/>
        </a:defRPr>
      </a:lvl7pPr>
      <a:lvl8pPr marL="2834640" indent="-189230" algn="l" defTabSz="755650" rtl="0" eaLnBrk="1" latinLnBrk="0" hangingPunct="1">
        <a:lnSpc>
          <a:spcPct val="90000"/>
        </a:lnSpc>
        <a:spcBef>
          <a:spcPts val="415"/>
        </a:spcBef>
        <a:buFont typeface="Arial" panose="020B0604020202020204" pitchFamily="34" charset="0"/>
        <a:buChar char="•"/>
        <a:defRPr sz="1490" kern="1200">
          <a:solidFill>
            <a:schemeClr val="tx1"/>
          </a:solidFill>
          <a:latin typeface="+mn-lt"/>
          <a:ea typeface="+mn-ea"/>
          <a:cs typeface="+mn-cs"/>
        </a:defRPr>
      </a:lvl8pPr>
      <a:lvl9pPr marL="3212465" indent="-189230" algn="l" defTabSz="755650" rtl="0" eaLnBrk="1" latinLnBrk="0" hangingPunct="1">
        <a:lnSpc>
          <a:spcPct val="90000"/>
        </a:lnSpc>
        <a:spcBef>
          <a:spcPts val="415"/>
        </a:spcBef>
        <a:buFont typeface="Arial" panose="020B0604020202020204" pitchFamily="34" charset="0"/>
        <a:buChar char="•"/>
        <a:defRPr sz="149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650" rtl="0" eaLnBrk="1" latinLnBrk="0" hangingPunct="1">
        <a:defRPr sz="1490" kern="1200">
          <a:solidFill>
            <a:schemeClr val="tx1"/>
          </a:solidFill>
          <a:latin typeface="+mn-lt"/>
          <a:ea typeface="+mn-ea"/>
          <a:cs typeface="+mn-cs"/>
        </a:defRPr>
      </a:lvl1pPr>
      <a:lvl2pPr marL="377825" algn="l" defTabSz="755650" rtl="0" eaLnBrk="1" latinLnBrk="0" hangingPunct="1">
        <a:defRPr sz="1490" kern="1200">
          <a:solidFill>
            <a:schemeClr val="tx1"/>
          </a:solidFill>
          <a:latin typeface="+mn-lt"/>
          <a:ea typeface="+mn-ea"/>
          <a:cs typeface="+mn-cs"/>
        </a:defRPr>
      </a:lvl2pPr>
      <a:lvl3pPr marL="755650" algn="l" defTabSz="755650" rtl="0" eaLnBrk="1" latinLnBrk="0" hangingPunct="1">
        <a:defRPr sz="1490" kern="1200">
          <a:solidFill>
            <a:schemeClr val="tx1"/>
          </a:solidFill>
          <a:latin typeface="+mn-lt"/>
          <a:ea typeface="+mn-ea"/>
          <a:cs typeface="+mn-cs"/>
        </a:defRPr>
      </a:lvl3pPr>
      <a:lvl4pPr marL="1134110" algn="l" defTabSz="755650" rtl="0" eaLnBrk="1" latinLnBrk="0" hangingPunct="1">
        <a:defRPr sz="1490" kern="1200">
          <a:solidFill>
            <a:schemeClr val="tx1"/>
          </a:solidFill>
          <a:latin typeface="+mn-lt"/>
          <a:ea typeface="+mn-ea"/>
          <a:cs typeface="+mn-cs"/>
        </a:defRPr>
      </a:lvl4pPr>
      <a:lvl5pPr marL="1511935" algn="l" defTabSz="755650" rtl="0" eaLnBrk="1" latinLnBrk="0" hangingPunct="1">
        <a:defRPr sz="1490" kern="1200">
          <a:solidFill>
            <a:schemeClr val="tx1"/>
          </a:solidFill>
          <a:latin typeface="+mn-lt"/>
          <a:ea typeface="+mn-ea"/>
          <a:cs typeface="+mn-cs"/>
        </a:defRPr>
      </a:lvl5pPr>
      <a:lvl6pPr marL="1889760" algn="l" defTabSz="755650" rtl="0" eaLnBrk="1" latinLnBrk="0" hangingPunct="1">
        <a:defRPr sz="1490" kern="1200">
          <a:solidFill>
            <a:schemeClr val="tx1"/>
          </a:solidFill>
          <a:latin typeface="+mn-lt"/>
          <a:ea typeface="+mn-ea"/>
          <a:cs typeface="+mn-cs"/>
        </a:defRPr>
      </a:lvl6pPr>
      <a:lvl7pPr marL="2267585" algn="l" defTabSz="755650" rtl="0" eaLnBrk="1" latinLnBrk="0" hangingPunct="1">
        <a:defRPr sz="1490" kern="1200">
          <a:solidFill>
            <a:schemeClr val="tx1"/>
          </a:solidFill>
          <a:latin typeface="+mn-lt"/>
          <a:ea typeface="+mn-ea"/>
          <a:cs typeface="+mn-cs"/>
        </a:defRPr>
      </a:lvl7pPr>
      <a:lvl8pPr marL="2646045" algn="l" defTabSz="755650" rtl="0" eaLnBrk="1" latinLnBrk="0" hangingPunct="1">
        <a:defRPr sz="1490" kern="1200">
          <a:solidFill>
            <a:schemeClr val="tx1"/>
          </a:solidFill>
          <a:latin typeface="+mn-lt"/>
          <a:ea typeface="+mn-ea"/>
          <a:cs typeface="+mn-cs"/>
        </a:defRPr>
      </a:lvl8pPr>
      <a:lvl9pPr marL="3023870" algn="l" defTabSz="755650" rtl="0" eaLnBrk="1" latinLnBrk="0" hangingPunct="1">
        <a:defRPr sz="149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1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" name="Imagen 22" descr="Imagen que contiene Texto&#10;&#10;Descripción generada automáticamente"/>
          <p:cNvPicPr>
            <a:picLocks noChangeAspect="1"/>
          </p:cNvPicPr>
          <p:nvPr/>
        </p:nvPicPr>
        <p:blipFill rotWithShape="1">
          <a:blip r:embed="rId1">
            <a:alphaModFix amt="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910" b="6713"/>
          <a:stretch>
            <a:fillRect/>
          </a:stretch>
        </p:blipFill>
        <p:spPr>
          <a:xfrm rot="20160000">
            <a:off x="-4304665" y="5217160"/>
            <a:ext cx="20995640" cy="6679565"/>
          </a:xfrm>
          <a:prstGeom prst="rect">
            <a:avLst/>
          </a:prstGeom>
        </p:spPr>
      </p:pic>
      <p:pic>
        <p:nvPicPr>
          <p:cNvPr id="4" name="Imagen 3" descr="Imagen que contiene Texto&#10;&#10;Descripción generada automáticamente"/>
          <p:cNvPicPr>
            <a:picLocks noChangeAspect="1"/>
          </p:cNvPicPr>
          <p:nvPr/>
        </p:nvPicPr>
        <p:blipFill rotWithShape="1">
          <a:blip r:embed="rId1">
            <a:lum bright="-12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910" b="6713"/>
          <a:stretch>
            <a:fillRect/>
          </a:stretch>
        </p:blipFill>
        <p:spPr>
          <a:xfrm>
            <a:off x="402590" y="132715"/>
            <a:ext cx="3452495" cy="749935"/>
          </a:xfrm>
          <a:prstGeom prst="rect">
            <a:avLst/>
          </a:prstGeom>
        </p:spPr>
      </p:pic>
      <p:sp>
        <p:nvSpPr>
          <p:cNvPr id="5" name="CuadroTexto 4"/>
          <p:cNvSpPr txBox="1"/>
          <p:nvPr/>
        </p:nvSpPr>
        <p:spPr>
          <a:xfrm>
            <a:off x="277231" y="10141558"/>
            <a:ext cx="228600" cy="33718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6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endParaRPr lang="es-ES" sz="16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8" name="CuadroTexto 7"/>
          <p:cNvSpPr txBox="1"/>
          <p:nvPr/>
        </p:nvSpPr>
        <p:spPr>
          <a:xfrm>
            <a:off x="-847725" y="10189210"/>
            <a:ext cx="9729470" cy="4603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ES" sz="2400" dirty="0">
                <a:solidFill>
                  <a:schemeClr val="accent1">
                    <a:lumMod val="75000"/>
                  </a:schemeClr>
                </a:solidFill>
              </a:rPr>
              <a:t>www.mbpyachts.com </a:t>
            </a:r>
            <a:r>
              <a:rPr lang="es-ES" sz="2400" b="1" dirty="0">
                <a:solidFill>
                  <a:schemeClr val="tx2">
                    <a:lumMod val="50000"/>
                  </a:schemeClr>
                </a:solidFill>
              </a:rPr>
              <a:t>00 34 616 732 880 </a:t>
            </a:r>
            <a:endParaRPr lang="es-ES" sz="2400" b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9" name="CuadroTexto 8"/>
          <p:cNvSpPr txBox="1"/>
          <p:nvPr/>
        </p:nvSpPr>
        <p:spPr>
          <a:xfrm flipH="1">
            <a:off x="403225" y="4420870"/>
            <a:ext cx="6974840" cy="645160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ES" sz="3600" b="1" dirty="0" err="1">
                <a:solidFill>
                  <a:schemeClr val="bg1"/>
                </a:solidFill>
              </a:rPr>
              <a:t>    COBALT 25 SC</a:t>
            </a:r>
            <a:endParaRPr lang="es-ES" sz="3600" dirty="0">
              <a:solidFill>
                <a:schemeClr val="tx2"/>
              </a:solidFill>
            </a:endParaRPr>
          </a:p>
        </p:txBody>
      </p:sp>
      <p:sp>
        <p:nvSpPr>
          <p:cNvPr id="11" name="CuadroTexto 10"/>
          <p:cNvSpPr txBox="1"/>
          <p:nvPr/>
        </p:nvSpPr>
        <p:spPr>
          <a:xfrm>
            <a:off x="228128" y="6450732"/>
            <a:ext cx="297180" cy="7067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000" b="1" dirty="0">
                <a:solidFill>
                  <a:schemeClr val="tx2"/>
                </a:solidFill>
              </a:rPr>
              <a:t>  </a:t>
            </a:r>
            <a:endParaRPr lang="es-ES" sz="2000" dirty="0">
              <a:solidFill>
                <a:schemeClr val="tx2"/>
              </a:solidFill>
            </a:endParaRPr>
          </a:p>
          <a:p>
            <a:endParaRPr lang="es-ES" sz="2000" dirty="0">
              <a:solidFill>
                <a:schemeClr val="tx2"/>
              </a:solidFill>
            </a:endParaRPr>
          </a:p>
        </p:txBody>
      </p:sp>
      <p:cxnSp>
        <p:nvCxnSpPr>
          <p:cNvPr id="14" name="Conector recto 13"/>
          <p:cNvCxnSpPr/>
          <p:nvPr/>
        </p:nvCxnSpPr>
        <p:spPr>
          <a:xfrm flipV="1">
            <a:off x="328930" y="6546215"/>
            <a:ext cx="7193915" cy="7620"/>
          </a:xfrm>
          <a:prstGeom prst="line">
            <a:avLst/>
          </a:prstGeom>
          <a:ln>
            <a:solidFill>
              <a:schemeClr val="tx2">
                <a:lumMod val="75000"/>
              </a:schemeClr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5" name="Cuadro de texto 14"/>
          <p:cNvSpPr txBox="1"/>
          <p:nvPr/>
        </p:nvSpPr>
        <p:spPr>
          <a:xfrm>
            <a:off x="5295265" y="6671945"/>
            <a:ext cx="234315" cy="36830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r>
              <a:rPr lang="es-ES" b="1" dirty="0">
                <a:solidFill>
                  <a:srgbClr val="FF0000"/>
                </a:solidFill>
                <a:sym typeface="+mn-ea"/>
              </a:rPr>
              <a:t> </a:t>
            </a:r>
            <a:endParaRPr lang="es-ES" altLang="en-US"/>
          </a:p>
        </p:txBody>
      </p:sp>
      <p:sp>
        <p:nvSpPr>
          <p:cNvPr id="2" name="Cuadro de texto 1"/>
          <p:cNvSpPr txBox="1"/>
          <p:nvPr/>
        </p:nvSpPr>
        <p:spPr>
          <a:xfrm>
            <a:off x="277495" y="6670040"/>
            <a:ext cx="7781925" cy="175323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s-ES" altLang="en-US" sz="2000" b="1">
                <a:solidFill>
                  <a:schemeClr val="accent1">
                    <a:lumMod val="50000"/>
                  </a:schemeClr>
                </a:solidFill>
              </a:rPr>
              <a:t>AÑO DE FABRICACIÓN:</a:t>
            </a:r>
            <a:r>
              <a:rPr lang="es-ES" altLang="en-US" sz="2000">
                <a:solidFill>
                  <a:schemeClr val="accent1">
                    <a:lumMod val="50000"/>
                  </a:schemeClr>
                </a:solidFill>
              </a:rPr>
              <a:t> 2023</a:t>
            </a:r>
            <a:endParaRPr lang="es-ES" altLang="en-US" sz="200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es-ES" altLang="en-US" sz="2000" b="1">
                <a:solidFill>
                  <a:schemeClr val="accent1">
                    <a:lumMod val="50000"/>
                  </a:schemeClr>
                </a:solidFill>
              </a:rPr>
              <a:t>ESLORA TOTAL</a:t>
            </a:r>
            <a:r>
              <a:rPr lang="es-ES" altLang="en-US" sz="2000">
                <a:solidFill>
                  <a:schemeClr val="accent1">
                    <a:lumMod val="50000"/>
                  </a:schemeClr>
                </a:solidFill>
              </a:rPr>
              <a:t> :6.10 (5,99 )  M </a:t>
            </a:r>
            <a:endParaRPr lang="es-ES" altLang="en-US" sz="200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es-ES" altLang="en-US" sz="2000" b="1">
                <a:solidFill>
                  <a:schemeClr val="accent1">
                    <a:lumMod val="50000"/>
                  </a:schemeClr>
                </a:solidFill>
              </a:rPr>
              <a:t>MANGA:</a:t>
            </a:r>
            <a:r>
              <a:rPr lang="es-ES" altLang="en-US" sz="2000">
                <a:solidFill>
                  <a:schemeClr val="accent1">
                    <a:lumMod val="50000"/>
                  </a:schemeClr>
                </a:solidFill>
              </a:rPr>
              <a:t> 2,44 M</a:t>
            </a:r>
            <a:endParaRPr lang="es-ES" altLang="en-US" sz="200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es-ES" altLang="en-US" sz="2000" b="1">
                <a:solidFill>
                  <a:schemeClr val="accent1">
                    <a:lumMod val="50000"/>
                  </a:schemeClr>
                </a:solidFill>
              </a:rPr>
              <a:t>PERSONAS A BORDO:</a:t>
            </a:r>
            <a:r>
              <a:rPr lang="es-ES" altLang="en-US" sz="2000">
                <a:solidFill>
                  <a:schemeClr val="accent1">
                    <a:lumMod val="50000"/>
                  </a:schemeClr>
                </a:solidFill>
              </a:rPr>
              <a:t> 8</a:t>
            </a:r>
            <a:endParaRPr lang="es-ES" altLang="en-US" sz="200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es-ES" altLang="en-US" sz="2000" b="1">
                <a:solidFill>
                  <a:schemeClr val="accent1">
                    <a:lumMod val="50000"/>
                  </a:schemeClr>
                </a:solidFill>
              </a:rPr>
              <a:t>MOTOR : </a:t>
            </a:r>
            <a:r>
              <a:rPr lang="es-ES" altLang="en-US" sz="2000">
                <a:solidFill>
                  <a:schemeClr val="accent1">
                    <a:lumMod val="50000"/>
                  </a:schemeClr>
                </a:solidFill>
              </a:rPr>
              <a:t>1 X HONDA 115  CV</a:t>
            </a:r>
            <a:r>
              <a:rPr lang="es-ES" altLang="en-US" sz="2800">
                <a:solidFill>
                  <a:schemeClr val="accent1">
                    <a:lumMod val="50000"/>
                  </a:schemeClr>
                </a:solidFill>
              </a:rPr>
              <a:t> </a:t>
            </a:r>
            <a:endParaRPr lang="es-ES" altLang="en-US" sz="2800" b="1">
              <a:solidFill>
                <a:srgbClr val="FF0000"/>
              </a:solidFill>
            </a:endParaRPr>
          </a:p>
        </p:txBody>
      </p:sp>
      <p:sp>
        <p:nvSpPr>
          <p:cNvPr id="12" name="Cuadro de texto 11"/>
          <p:cNvSpPr txBox="1"/>
          <p:nvPr/>
        </p:nvSpPr>
        <p:spPr>
          <a:xfrm>
            <a:off x="229235" y="8793480"/>
            <a:ext cx="7148195" cy="13836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algn="ctr"/>
            <a:r>
              <a:rPr lang="es-ES" altLang="en-US" sz="1200" b="1">
                <a:solidFill>
                  <a:schemeClr val="tx2">
                    <a:lumMod val="75000"/>
                  </a:schemeClr>
                </a:solidFill>
              </a:rPr>
              <a:t>CASCO COLOR SHALE FRANJA INFERIOR ROJA - MATERIAL SOF TRAC EN COLOR GRIS EN SUELO BAÑERA Y PROA - DESCONECTADOR DUAL BATERÍAS - WC MARINO ELÉCTRICO CON DEPÓSITO DE AGUAS NEGRAS CON MACERADOR - LAVABO EN ASEO - DUCHA EN PROA Y POPA - ARCO DE RADAR CON BIMINI A PROA Y POPA - LONA DE FONDEO PROA Y POPA - ESCOTILLA EN CUARTO DE ASEO - EXTENSIÓN SOLÁRIUM PROA ESTRIBOR Y BABOR - MESA DINETTE DE BAÑERA MOVIBLE - LUCES INTERIORES BAÑERA EN LED - MUEBLE DE BAÑERA EN LUGAR DE ASIENTO - NEVERA EN BAÑERA - MOLINETE ELÉCTRICO CON ANCLA Y CADENA - CARGADOR DE BATERÍAS - TRANSPORTE ASTILLERO</a:t>
            </a:r>
            <a:endParaRPr lang="es-ES" altLang="en-US" sz="1200" b="1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4062095" y="118110"/>
            <a:ext cx="3314065" cy="760730"/>
          </a:xfrm>
          <a:prstGeom prst="rect">
            <a:avLst/>
          </a:prstGeom>
          <a:solidFill>
            <a:schemeClr val="accent1"/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es-ES" altLang="en-US">
              <a:solidFill>
                <a:srgbClr val="FF0000"/>
              </a:solidFill>
              <a:highlight>
                <a:srgbClr val="000000"/>
              </a:highlight>
            </a:endParaRPr>
          </a:p>
        </p:txBody>
      </p:sp>
      <p:sp>
        <p:nvSpPr>
          <p:cNvPr id="10" name="Cuadro de texto 9"/>
          <p:cNvSpPr txBox="1"/>
          <p:nvPr/>
        </p:nvSpPr>
        <p:spPr>
          <a:xfrm>
            <a:off x="4111625" y="146050"/>
            <a:ext cx="3215005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s-ES" altLang="en-US" sz="3600" b="1">
                <a:solidFill>
                  <a:schemeClr val="bg1"/>
                </a:solidFill>
              </a:rPr>
              <a:t> BARCO NUEVO </a:t>
            </a:r>
            <a:r>
              <a:rPr lang="es-ES" altLang="en-US" sz="3600"/>
              <a:t>  </a:t>
            </a:r>
            <a:endParaRPr lang="es-ES" altLang="en-US" sz="3600"/>
          </a:p>
        </p:txBody>
      </p:sp>
      <p:cxnSp>
        <p:nvCxnSpPr>
          <p:cNvPr id="18" name="Conector recto 17"/>
          <p:cNvCxnSpPr/>
          <p:nvPr/>
        </p:nvCxnSpPr>
        <p:spPr>
          <a:xfrm flipV="1">
            <a:off x="328930" y="8494395"/>
            <a:ext cx="7031990" cy="14605"/>
          </a:xfrm>
          <a:prstGeom prst="line">
            <a:avLst/>
          </a:prstGeom>
          <a:ln>
            <a:solidFill>
              <a:schemeClr val="tx2">
                <a:lumMod val="75000"/>
              </a:schemeClr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9" name="Conector recto 18"/>
          <p:cNvCxnSpPr/>
          <p:nvPr/>
        </p:nvCxnSpPr>
        <p:spPr>
          <a:xfrm>
            <a:off x="403518" y="10253360"/>
            <a:ext cx="7009177" cy="0"/>
          </a:xfrm>
          <a:prstGeom prst="line">
            <a:avLst/>
          </a:prstGeom>
          <a:ln>
            <a:solidFill>
              <a:schemeClr val="tx2">
                <a:lumMod val="75000"/>
              </a:schemeClr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1" name="Rectángulo 20"/>
          <p:cNvSpPr/>
          <p:nvPr/>
        </p:nvSpPr>
        <p:spPr>
          <a:xfrm>
            <a:off x="5259070" y="6908165"/>
            <a:ext cx="2067560" cy="479425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es-ES" altLang="en-US">
              <a:highlight>
                <a:srgbClr val="000000"/>
              </a:highlight>
            </a:endParaRPr>
          </a:p>
        </p:txBody>
      </p:sp>
      <p:sp>
        <p:nvSpPr>
          <p:cNvPr id="22" name="Cuadro de texto 21"/>
          <p:cNvSpPr txBox="1"/>
          <p:nvPr/>
        </p:nvSpPr>
        <p:spPr>
          <a:xfrm>
            <a:off x="5405755" y="6811645"/>
            <a:ext cx="2237740" cy="64516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es-ES" altLang="en-US" sz="3600" b="1">
                <a:solidFill>
                  <a:schemeClr val="bg1"/>
                </a:solidFill>
              </a:rPr>
              <a:t>172.425 €</a:t>
            </a:r>
            <a:r>
              <a:rPr lang="es-ES" altLang="en-US" sz="3600"/>
              <a:t>  </a:t>
            </a:r>
            <a:endParaRPr lang="es-ES" altLang="en-US" sz="3600"/>
          </a:p>
        </p:txBody>
      </p:sp>
      <p:sp>
        <p:nvSpPr>
          <p:cNvPr id="13" name="Cuadro de texto 12"/>
          <p:cNvSpPr txBox="1"/>
          <p:nvPr/>
        </p:nvSpPr>
        <p:spPr>
          <a:xfrm>
            <a:off x="3206115" y="7479030"/>
            <a:ext cx="4201160" cy="79883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es-ES" altLang="en-US" sz="2800" b="1">
                <a:solidFill>
                  <a:srgbClr val="FF0000"/>
                </a:solidFill>
              </a:rPr>
              <a:t>      PROMOCION  150.040 €</a:t>
            </a:r>
            <a:endParaRPr lang="es-ES" altLang="en-US" sz="2800" b="1">
              <a:solidFill>
                <a:srgbClr val="FF0000"/>
              </a:solidFill>
            </a:endParaRPr>
          </a:p>
          <a:p>
            <a:r>
              <a:rPr lang="es-ES" altLang="en-US" sz="1200">
                <a:solidFill>
                  <a:srgbClr val="FF0000"/>
                </a:solidFill>
              </a:rPr>
              <a:t>               Iva  incluido</a:t>
            </a:r>
            <a:r>
              <a:rPr lang="es-ES" altLang="en-US"/>
              <a:t>  </a:t>
            </a:r>
            <a:endParaRPr lang="es-ES" altLang="en-US"/>
          </a:p>
        </p:txBody>
      </p:sp>
      <p:sp>
        <p:nvSpPr>
          <p:cNvPr id="16" name="Cuadro de texto 15"/>
          <p:cNvSpPr txBox="1"/>
          <p:nvPr/>
        </p:nvSpPr>
        <p:spPr>
          <a:xfrm>
            <a:off x="3303905" y="8195310"/>
            <a:ext cx="433959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s-ES" altLang="en-US" sz="1400" b="1">
                <a:solidFill>
                  <a:srgbClr val="FF0000"/>
                </a:solidFill>
              </a:rPr>
              <a:t>BARCO  EN PROMOCION ENTREGA INMEDIATA </a:t>
            </a:r>
            <a:endParaRPr lang="es-ES" altLang="en-US" sz="1400" b="1">
              <a:solidFill>
                <a:srgbClr val="FF0000"/>
              </a:solidFill>
            </a:endParaRPr>
          </a:p>
          <a:p>
            <a:pPr algn="ctr"/>
            <a:endParaRPr lang="es-ES" altLang="en-US" sz="1400" b="1">
              <a:solidFill>
                <a:srgbClr val="FF0000"/>
              </a:solidFill>
            </a:endParaRPr>
          </a:p>
        </p:txBody>
      </p:sp>
      <p:pic>
        <p:nvPicPr>
          <p:cNvPr id="100" name="Imagen 99"/>
          <p:cNvPicPr/>
          <p:nvPr/>
        </p:nvPicPr>
        <p:blipFill>
          <a:blip r:embed="rId2"/>
          <a:srcRect t="3181"/>
          <a:stretch>
            <a:fillRect/>
          </a:stretch>
        </p:blipFill>
        <p:spPr>
          <a:xfrm>
            <a:off x="402590" y="992505"/>
            <a:ext cx="6974205" cy="334391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01" name="Imagen 100"/>
          <p:cNvPicPr/>
          <p:nvPr/>
        </p:nvPicPr>
        <p:blipFill>
          <a:blip r:embed="rId3"/>
          <a:stretch>
            <a:fillRect/>
          </a:stretch>
        </p:blipFill>
        <p:spPr>
          <a:xfrm>
            <a:off x="5217795" y="5231130"/>
            <a:ext cx="2160270" cy="122936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04" name="Imagen 103"/>
          <p:cNvPicPr/>
          <p:nvPr/>
        </p:nvPicPr>
        <p:blipFill>
          <a:blip r:embed="rId4"/>
          <a:stretch>
            <a:fillRect/>
          </a:stretch>
        </p:blipFill>
        <p:spPr>
          <a:xfrm>
            <a:off x="2710815" y="5238750"/>
            <a:ext cx="2444115" cy="123126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05" name="Imagen 104"/>
          <p:cNvPicPr/>
          <p:nvPr/>
        </p:nvPicPr>
        <p:blipFill>
          <a:blip r:embed="rId5"/>
          <a:stretch>
            <a:fillRect/>
          </a:stretch>
        </p:blipFill>
        <p:spPr>
          <a:xfrm>
            <a:off x="403225" y="5219700"/>
            <a:ext cx="2245360" cy="1242695"/>
          </a:xfrm>
          <a:prstGeom prst="rect">
            <a:avLst/>
          </a:prstGeom>
          <a:noFill/>
          <a:ln w="9525">
            <a:noFill/>
          </a:ln>
        </p:spPr>
      </p:pic>
      <p:cxnSp>
        <p:nvCxnSpPr>
          <p:cNvPr id="7" name="Conector recto 6"/>
          <p:cNvCxnSpPr/>
          <p:nvPr/>
        </p:nvCxnSpPr>
        <p:spPr>
          <a:xfrm flipV="1">
            <a:off x="5303520" y="6915785"/>
            <a:ext cx="2023110" cy="45339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cxnSp>
        <p:nvCxnSpPr>
          <p:cNvPr id="26" name="Conector recto 25"/>
          <p:cNvCxnSpPr/>
          <p:nvPr/>
        </p:nvCxnSpPr>
        <p:spPr>
          <a:xfrm>
            <a:off x="5255895" y="6931025"/>
            <a:ext cx="2032635" cy="394335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871</Words>
  <Application>WPS Presentation</Application>
  <PresentationFormat>Personalizado</PresentationFormat>
  <Paragraphs>29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9" baseType="lpstr">
      <vt:lpstr>Arial</vt:lpstr>
      <vt:lpstr>SimSun</vt:lpstr>
      <vt:lpstr>Wingdings</vt:lpstr>
      <vt:lpstr>Calibri</vt:lpstr>
      <vt:lpstr>Microsoft YaHei</vt:lpstr>
      <vt:lpstr>Arial Unicode MS</vt:lpstr>
      <vt:lpstr>Calibri Light</vt:lpstr>
      <vt:lpstr>Tema de Office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MANUEL BLANCO PEREZ</dc:creator>
  <cp:lastModifiedBy>34616</cp:lastModifiedBy>
  <cp:revision>41</cp:revision>
  <cp:lastPrinted>2021-12-13T16:46:00Z</cp:lastPrinted>
  <dcterms:created xsi:type="dcterms:W3CDTF">2021-01-30T16:45:00Z</dcterms:created>
  <dcterms:modified xsi:type="dcterms:W3CDTF">2024-03-27T10:47:34Z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AB0D449C7E2347D69AC5437C3A533878_13</vt:lpwstr>
  </property>
  <property fmtid="{D5CDD505-2E9C-101B-9397-08002B2CF9AE}" pid="3" name="KSOProductBuildVer">
    <vt:lpwstr>3082-12.2.0.13489</vt:lpwstr>
  </property>
</Properties>
</file>