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4304665" y="5217160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402590" y="132715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403225" y="442087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    COBALT 25 SC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28128" y="6450732"/>
            <a:ext cx="2971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328930" y="6546215"/>
            <a:ext cx="7193915" cy="762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295265" y="6671945"/>
            <a:ext cx="23431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277495" y="6670040"/>
            <a:ext cx="778192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DE FABRICACIÓN: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2023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:6.10 (5,99 )  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2,44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8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HONDA 115  CV</a:t>
            </a:r>
            <a:r>
              <a:rPr lang="es-ES" altLang="en-US" sz="280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229235" y="8793480"/>
            <a:ext cx="714819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sz="1200" b="1">
                <a:solidFill>
                  <a:schemeClr val="tx2">
                    <a:lumMod val="75000"/>
                  </a:schemeClr>
                </a:solidFill>
              </a:rPr>
              <a:t>CASCO COLOR SHALE FRANJA INFERIOR ROJA - MATERIAL SOF TRAC EN COLOR GRIS EN SUELO BAÑERA Y PROA - DESCONECTADOR DUAL BATERÍAS - WC MARINO ELÉCTRICO CON DEPÓSITO DE AGUAS NEGRAS CON MACERADOR - LAVABO EN ASEO - DUCHA EN PROA Y POPA - ARCO DE RADAR CON BIMINI A PROA Y POPA - LONA DE FONDEO PROA Y POPA - ESCOTILLA EN CUARTO DE ASEO - EXTENSIÓN SOLÁRIUM PROA ESTRIBOR Y BABOR - MESA DINETTE DE BAÑERA MOVIBLE - LUCES INTERIORES BAÑERA EN LED - MUEBLE DE BAÑERA EN LUGAR DE ASIENTO - NEVERA EN BAÑERA - MOLINETE ELÉCTRICO CON ANCLA Y CADENA - CARGADOR DE BATERÍAS - TRANSPORTE ASTILLERO</a:t>
            </a:r>
            <a:endParaRPr lang="es-ES" alt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8930" y="8494395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6908165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405755" y="6811645"/>
            <a:ext cx="22377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172.425 €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06115" y="7479030"/>
            <a:ext cx="420116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150.040 €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03905" y="8195310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/>
          <p:nvPr/>
        </p:nvPicPr>
        <p:blipFill>
          <a:blip r:embed="rId2"/>
          <a:srcRect t="3181"/>
          <a:stretch>
            <a:fillRect/>
          </a:stretch>
        </p:blipFill>
        <p:spPr>
          <a:xfrm>
            <a:off x="402590" y="992505"/>
            <a:ext cx="6974205" cy="33439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Imagen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5217795" y="5231130"/>
            <a:ext cx="2160270" cy="12293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Imagen 103"/>
          <p:cNvPicPr/>
          <p:nvPr/>
        </p:nvPicPr>
        <p:blipFill>
          <a:blip r:embed="rId4"/>
          <a:stretch>
            <a:fillRect/>
          </a:stretch>
        </p:blipFill>
        <p:spPr>
          <a:xfrm>
            <a:off x="2710815" y="5238750"/>
            <a:ext cx="2444115" cy="1231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Imagen 104"/>
          <p:cNvPicPr/>
          <p:nvPr/>
        </p:nvPicPr>
        <p:blipFill>
          <a:blip r:embed="rId5"/>
          <a:stretch>
            <a:fillRect/>
          </a:stretch>
        </p:blipFill>
        <p:spPr>
          <a:xfrm>
            <a:off x="403225" y="5219700"/>
            <a:ext cx="2245360" cy="124269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Conector recto 6"/>
          <p:cNvCxnSpPr/>
          <p:nvPr/>
        </p:nvCxnSpPr>
        <p:spPr>
          <a:xfrm flipV="1">
            <a:off x="5303520" y="6915785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5895" y="6931025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871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41</cp:revision>
  <cp:lastPrinted>2021-12-13T16:46:00Z</cp:lastPrinted>
  <dcterms:created xsi:type="dcterms:W3CDTF">2021-01-30T16:45:00Z</dcterms:created>
  <dcterms:modified xsi:type="dcterms:W3CDTF">2024-03-27T10:47:34Z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AB0D449C7E2347D69AC5437C3A533878_13</vt:lpwstr>
  </property>
  <property fmtid="{D5CDD505-2E9C-101B-9397-08002B2CF9AE}" pid="3" name="KSOProductBuildVer">
    <vt:lpwstr>3082-12.2.0.13489</vt:lpwstr>
  </property>
</Properties>
</file>