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7559675" cy="10691495"/>
  <p:notesSz cx="7103745" cy="1023429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NUEL BLANCO PEREZ" initials="MB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>
      <p:cViewPr varScale="1">
        <p:scale>
          <a:sx n="43" d="100"/>
          <a:sy n="43" d="100"/>
        </p:scale>
        <p:origin x="22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commentAuthors" Target="commentAuthors.xml"/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4110" indent="0" algn="ctr">
              <a:buNone/>
              <a:defRPr sz="1325"/>
            </a:lvl4pPr>
            <a:lvl5pPr marL="1511935" indent="0" algn="ctr">
              <a:buNone/>
              <a:defRPr sz="1325"/>
            </a:lvl5pPr>
            <a:lvl6pPr marL="1889760" indent="0" algn="ctr">
              <a:buNone/>
              <a:defRPr sz="1325"/>
            </a:lvl6pPr>
            <a:lvl7pPr marL="2267585" indent="0" algn="ctr">
              <a:buNone/>
              <a:defRPr sz="1325"/>
            </a:lvl7pPr>
            <a:lvl8pPr marL="2646045" indent="0" algn="ctr">
              <a:buNone/>
              <a:defRPr sz="1325"/>
            </a:lvl8pPr>
            <a:lvl9pPr marL="3023870" indent="0" algn="ctr">
              <a:buNone/>
              <a:defRPr sz="1325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A5F-B362-4E2C-A4ED-3520B42C8121}" type="datetimeFigureOut">
              <a:rPr lang="es-ES" smtClean="0"/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8590-CDF2-4148-B4A6-50B1097C9BB8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A5F-B362-4E2C-A4ED-3520B42C8121}" type="datetimeFigureOut">
              <a:rPr lang="es-ES" smtClean="0"/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8590-CDF2-4148-B4A6-50B1097C9BB8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A5F-B362-4E2C-A4ED-3520B42C8121}" type="datetimeFigureOut">
              <a:rPr lang="es-ES" smtClean="0"/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8590-CDF2-4148-B4A6-50B1097C9BB8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A5F-B362-4E2C-A4ED-3520B42C8121}" type="datetimeFigureOut">
              <a:rPr lang="es-ES" smtClean="0"/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8590-CDF2-4148-B4A6-50B1097C9BB8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/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6pPr>
            <a:lvl7pPr marL="226758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7pPr>
            <a:lvl8pPr marL="264604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8pPr>
            <a:lvl9pPr marL="302387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A5F-B362-4E2C-A4ED-3520B42C8121}" type="datetimeFigureOut">
              <a:rPr lang="es-ES" smtClean="0"/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8590-CDF2-4148-B4A6-50B1097C9BB8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A5F-B362-4E2C-A4ED-3520B42C8121}" type="datetimeFigureOut">
              <a:rPr lang="es-ES" smtClean="0"/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8590-CDF2-4148-B4A6-50B1097C9BB8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4110" indent="0">
              <a:buNone/>
              <a:defRPr sz="1325" b="1"/>
            </a:lvl4pPr>
            <a:lvl5pPr marL="1511935" indent="0">
              <a:buNone/>
              <a:defRPr sz="1325" b="1"/>
            </a:lvl5pPr>
            <a:lvl6pPr marL="1889760" indent="0">
              <a:buNone/>
              <a:defRPr sz="1325" b="1"/>
            </a:lvl6pPr>
            <a:lvl7pPr marL="2267585" indent="0">
              <a:buNone/>
              <a:defRPr sz="1325" b="1"/>
            </a:lvl7pPr>
            <a:lvl8pPr marL="2646045" indent="0">
              <a:buNone/>
              <a:defRPr sz="1325" b="1"/>
            </a:lvl8pPr>
            <a:lvl9pPr marL="3023870" indent="0">
              <a:buNone/>
              <a:defRPr sz="1325" b="1"/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7825" indent="0">
              <a:buNone/>
              <a:defRPr sz="1655" b="1"/>
            </a:lvl2pPr>
            <a:lvl3pPr marL="755650" indent="0">
              <a:buNone/>
              <a:defRPr sz="1490" b="1"/>
            </a:lvl3pPr>
            <a:lvl4pPr marL="1134110" indent="0">
              <a:buNone/>
              <a:defRPr sz="1325" b="1"/>
            </a:lvl4pPr>
            <a:lvl5pPr marL="1511935" indent="0">
              <a:buNone/>
              <a:defRPr sz="1325" b="1"/>
            </a:lvl5pPr>
            <a:lvl6pPr marL="1889760" indent="0">
              <a:buNone/>
              <a:defRPr sz="1325" b="1"/>
            </a:lvl6pPr>
            <a:lvl7pPr marL="2267585" indent="0">
              <a:buNone/>
              <a:defRPr sz="1325" b="1"/>
            </a:lvl7pPr>
            <a:lvl8pPr marL="2646045" indent="0">
              <a:buNone/>
              <a:defRPr sz="1325" b="1"/>
            </a:lvl8pPr>
            <a:lvl9pPr marL="3023870" indent="0">
              <a:buNone/>
              <a:defRPr sz="1325" b="1"/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A5F-B362-4E2C-A4ED-3520B42C8121}" type="datetimeFigureOut">
              <a:rPr lang="es-ES" smtClean="0"/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8590-CDF2-4148-B4A6-50B1097C9BB8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A5F-B362-4E2C-A4ED-3520B42C8121}" type="datetimeFigureOut">
              <a:rPr lang="es-ES" smtClean="0"/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8590-CDF2-4148-B4A6-50B1097C9BB8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A5F-B362-4E2C-A4ED-3520B42C8121}" type="datetimeFigureOut">
              <a:rPr lang="es-ES" smtClean="0"/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8590-CDF2-4148-B4A6-50B1097C9BB8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5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4110" indent="0">
              <a:buNone/>
              <a:defRPr sz="825"/>
            </a:lvl4pPr>
            <a:lvl5pPr marL="1511935" indent="0">
              <a:buNone/>
              <a:defRPr sz="825"/>
            </a:lvl5pPr>
            <a:lvl6pPr marL="1889760" indent="0">
              <a:buNone/>
              <a:defRPr sz="825"/>
            </a:lvl6pPr>
            <a:lvl7pPr marL="2267585" indent="0">
              <a:buNone/>
              <a:defRPr sz="825"/>
            </a:lvl7pPr>
            <a:lvl8pPr marL="2646045" indent="0">
              <a:buNone/>
              <a:defRPr sz="825"/>
            </a:lvl8pPr>
            <a:lvl9pPr marL="3023870" indent="0">
              <a:buNone/>
              <a:defRPr sz="825"/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A5F-B362-4E2C-A4ED-3520B42C8121}" type="datetimeFigureOut">
              <a:rPr lang="es-ES" smtClean="0"/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8590-CDF2-4148-B4A6-50B1097C9BB8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4110" indent="0">
              <a:buNone/>
              <a:defRPr sz="1655"/>
            </a:lvl4pPr>
            <a:lvl5pPr marL="1511935" indent="0">
              <a:buNone/>
              <a:defRPr sz="1655"/>
            </a:lvl5pPr>
            <a:lvl6pPr marL="1889760" indent="0">
              <a:buNone/>
              <a:defRPr sz="1655"/>
            </a:lvl6pPr>
            <a:lvl7pPr marL="2267585" indent="0">
              <a:buNone/>
              <a:defRPr sz="1655"/>
            </a:lvl7pPr>
            <a:lvl8pPr marL="2646045" indent="0">
              <a:buNone/>
              <a:defRPr sz="1655"/>
            </a:lvl8pPr>
            <a:lvl9pPr marL="3023870" indent="0">
              <a:buNone/>
              <a:defRPr sz="1655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5"/>
            </a:lvl1pPr>
            <a:lvl2pPr marL="377825" indent="0">
              <a:buNone/>
              <a:defRPr sz="1155"/>
            </a:lvl2pPr>
            <a:lvl3pPr marL="755650" indent="0">
              <a:buNone/>
              <a:defRPr sz="990"/>
            </a:lvl3pPr>
            <a:lvl4pPr marL="1134110" indent="0">
              <a:buNone/>
              <a:defRPr sz="825"/>
            </a:lvl4pPr>
            <a:lvl5pPr marL="1511935" indent="0">
              <a:buNone/>
              <a:defRPr sz="825"/>
            </a:lvl5pPr>
            <a:lvl6pPr marL="1889760" indent="0">
              <a:buNone/>
              <a:defRPr sz="825"/>
            </a:lvl6pPr>
            <a:lvl7pPr marL="2267585" indent="0">
              <a:buNone/>
              <a:defRPr sz="825"/>
            </a:lvl7pPr>
            <a:lvl8pPr marL="2646045" indent="0">
              <a:buNone/>
              <a:defRPr sz="825"/>
            </a:lvl8pPr>
            <a:lvl9pPr marL="3023870" indent="0">
              <a:buNone/>
              <a:defRPr sz="825"/>
            </a:lvl9pPr>
          </a:lstStyle>
          <a:p>
            <a:pPr lvl="0"/>
            <a:r>
              <a:rPr lang="es-ES"/>
              <a:t>Haga clic para modificar los estilos de texto del patrón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B0A5F-B362-4E2C-A4ED-3520B42C8121}" type="datetimeFigureOut">
              <a:rPr lang="es-ES" smtClean="0"/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8590-CDF2-4148-B4A6-50B1097C9BB8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B0A5F-B362-4E2C-A4ED-3520B42C8121}" type="datetimeFigureOut">
              <a:rPr lang="es-ES" smtClean="0"/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28590-CDF2-4148-B4A6-50B1097C9BB8}" type="slidenum">
              <a:rPr lang="es-ES" smtClean="0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55650" rtl="0" eaLnBrk="1" latinLnBrk="0" hangingPunct="1">
        <a:lnSpc>
          <a:spcPct val="90000"/>
        </a:lnSpc>
        <a:spcBef>
          <a:spcPct val="0"/>
        </a:spcBef>
        <a:buNone/>
        <a:defRPr sz="36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230" indent="-189230" algn="l" defTabSz="75565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55" indent="-189230" algn="l" defTabSz="75565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944880" indent="-189230" algn="l" defTabSz="75565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655" kern="1200">
          <a:solidFill>
            <a:schemeClr val="tx1"/>
          </a:solidFill>
          <a:latin typeface="+mn-lt"/>
          <a:ea typeface="+mn-ea"/>
          <a:cs typeface="+mn-cs"/>
        </a:defRPr>
      </a:lvl3pPr>
      <a:lvl4pPr marL="1322705" indent="-189230" algn="l" defTabSz="75565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701165" indent="-189230" algn="l" defTabSz="75565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2078990" indent="-189230" algn="l" defTabSz="75565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456815" indent="-189230" algn="l" defTabSz="75565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834640" indent="-189230" algn="l" defTabSz="75565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212465" indent="-189230" algn="l" defTabSz="75565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50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1pPr>
      <a:lvl2pPr marL="377825" algn="l" defTabSz="755650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2pPr>
      <a:lvl3pPr marL="755650" algn="l" defTabSz="755650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3pPr>
      <a:lvl4pPr marL="1134110" algn="l" defTabSz="755650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35" algn="l" defTabSz="755650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5pPr>
      <a:lvl6pPr marL="1889760" algn="l" defTabSz="755650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6pPr>
      <a:lvl7pPr marL="2267585" algn="l" defTabSz="755650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7pPr>
      <a:lvl8pPr marL="2646045" algn="l" defTabSz="755650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8pPr>
      <a:lvl9pPr marL="3023870" algn="l" defTabSz="755650" rtl="0" eaLnBrk="1" latinLnBrk="0" hangingPunct="1">
        <a:defRPr sz="14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Imagen que contiene Texto&#10;&#10;Descripción generada automáticamente"/>
          <p:cNvPicPr>
            <a:picLocks noChangeAspect="1"/>
          </p:cNvPicPr>
          <p:nvPr/>
        </p:nvPicPr>
        <p:blipFill rotWithShape="1">
          <a:blip r:embed="rId1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b="6713"/>
          <a:stretch>
            <a:fillRect/>
          </a:stretch>
        </p:blipFill>
        <p:spPr>
          <a:xfrm rot="20160000">
            <a:off x="-4304665" y="5218430"/>
            <a:ext cx="20995640" cy="6679565"/>
          </a:xfrm>
          <a:prstGeom prst="rect">
            <a:avLst/>
          </a:prstGeom>
        </p:spPr>
      </p:pic>
      <p:pic>
        <p:nvPicPr>
          <p:cNvPr id="4" name="Imagen 3" descr="Imagen que contiene Texto&#10;&#10;Descripción generada automáticamente"/>
          <p:cNvPicPr>
            <a:picLocks noChangeAspect="1"/>
          </p:cNvPicPr>
          <p:nvPr/>
        </p:nvPicPr>
        <p:blipFill rotWithShape="1">
          <a:blip r:embed="rId1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0" b="6713"/>
          <a:stretch>
            <a:fillRect/>
          </a:stretch>
        </p:blipFill>
        <p:spPr>
          <a:xfrm>
            <a:off x="402590" y="132715"/>
            <a:ext cx="3452495" cy="7499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7231" y="10141558"/>
            <a:ext cx="22860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s-E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-847725" y="9989185"/>
            <a:ext cx="972947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dirty="0">
                <a:solidFill>
                  <a:schemeClr val="accent1">
                    <a:lumMod val="75000"/>
                  </a:schemeClr>
                </a:solidFill>
              </a:rPr>
              <a:t>www.mbpyachts.com </a:t>
            </a:r>
            <a:r>
              <a:rPr lang="es-ES" sz="2400" b="1" dirty="0">
                <a:solidFill>
                  <a:schemeClr val="tx2">
                    <a:lumMod val="50000"/>
                  </a:schemeClr>
                </a:solidFill>
              </a:rPr>
              <a:t>00 34 616 732 880 </a:t>
            </a:r>
            <a:endParaRPr lang="es-E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 flipH="1">
            <a:off x="403225" y="4306570"/>
            <a:ext cx="6974840" cy="6451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600" b="1" dirty="0" err="1">
                <a:solidFill>
                  <a:schemeClr val="bg1"/>
                </a:solidFill>
              </a:rPr>
              <a:t>    INVICTUS CAPOFORTE 190 FX </a:t>
            </a:r>
            <a:endParaRPr lang="es-ES" sz="3600" dirty="0">
              <a:solidFill>
                <a:schemeClr val="tx2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28128" y="6336432"/>
            <a:ext cx="2971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tx2"/>
                </a:solidFill>
              </a:rPr>
              <a:t>  </a:t>
            </a:r>
            <a:endParaRPr lang="es-ES" sz="2000" dirty="0">
              <a:solidFill>
                <a:schemeClr val="tx2"/>
              </a:solidFill>
            </a:endParaRPr>
          </a:p>
          <a:p>
            <a:endParaRPr lang="es-ES" sz="2000" dirty="0">
              <a:solidFill>
                <a:schemeClr val="tx2"/>
              </a:solidFill>
            </a:endParaRPr>
          </a:p>
        </p:txBody>
      </p:sp>
      <p:cxnSp>
        <p:nvCxnSpPr>
          <p:cNvPr id="14" name="Conector recto 13"/>
          <p:cNvCxnSpPr/>
          <p:nvPr/>
        </p:nvCxnSpPr>
        <p:spPr>
          <a:xfrm flipV="1">
            <a:off x="319405" y="6568440"/>
            <a:ext cx="6928485" cy="1206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Cuadro de texto 14"/>
          <p:cNvSpPr txBox="1"/>
          <p:nvPr/>
        </p:nvSpPr>
        <p:spPr>
          <a:xfrm>
            <a:off x="5295265" y="6557645"/>
            <a:ext cx="23431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s-ES" b="1" dirty="0">
                <a:solidFill>
                  <a:srgbClr val="FF0000"/>
                </a:solidFill>
                <a:sym typeface="+mn-ea"/>
              </a:rPr>
              <a:t> </a:t>
            </a:r>
            <a:endParaRPr lang="es-ES" altLang="en-US"/>
          </a:p>
        </p:txBody>
      </p:sp>
      <p:sp>
        <p:nvSpPr>
          <p:cNvPr id="2" name="Cuadro de texto 1"/>
          <p:cNvSpPr txBox="1"/>
          <p:nvPr/>
        </p:nvSpPr>
        <p:spPr>
          <a:xfrm>
            <a:off x="277495" y="6670040"/>
            <a:ext cx="778192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s-ES" altLang="en-US" sz="2000" b="1">
                <a:solidFill>
                  <a:schemeClr val="accent1">
                    <a:lumMod val="50000"/>
                  </a:schemeClr>
                </a:solidFill>
              </a:rPr>
              <a:t>AÑO DE FABRICACIÓN:</a:t>
            </a:r>
            <a:r>
              <a:rPr lang="es-ES" altLang="en-US" sz="2000">
                <a:solidFill>
                  <a:schemeClr val="accent1">
                    <a:lumMod val="50000"/>
                  </a:schemeClr>
                </a:solidFill>
              </a:rPr>
              <a:t> 2023</a:t>
            </a:r>
            <a:endParaRPr lang="es-ES" altLang="en-US" sz="20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altLang="en-US" sz="2000" b="1">
                <a:solidFill>
                  <a:schemeClr val="accent1">
                    <a:lumMod val="50000"/>
                  </a:schemeClr>
                </a:solidFill>
              </a:rPr>
              <a:t>ESLORA TOTAL</a:t>
            </a:r>
            <a:r>
              <a:rPr lang="es-ES" altLang="en-US" sz="2000">
                <a:solidFill>
                  <a:schemeClr val="accent1">
                    <a:lumMod val="50000"/>
                  </a:schemeClr>
                </a:solidFill>
              </a:rPr>
              <a:t> :6.10 (5,99 )  M </a:t>
            </a:r>
            <a:endParaRPr lang="es-ES" altLang="en-US" sz="20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altLang="en-US" sz="2000" b="1">
                <a:solidFill>
                  <a:schemeClr val="accent1">
                    <a:lumMod val="50000"/>
                  </a:schemeClr>
                </a:solidFill>
              </a:rPr>
              <a:t>MANGA:</a:t>
            </a:r>
            <a:r>
              <a:rPr lang="es-ES" altLang="en-US" sz="2000">
                <a:solidFill>
                  <a:schemeClr val="accent1">
                    <a:lumMod val="50000"/>
                  </a:schemeClr>
                </a:solidFill>
              </a:rPr>
              <a:t> 2,44 M</a:t>
            </a:r>
            <a:endParaRPr lang="es-ES" altLang="en-US" sz="20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altLang="en-US" sz="2000" b="1">
                <a:solidFill>
                  <a:schemeClr val="accent1">
                    <a:lumMod val="50000"/>
                  </a:schemeClr>
                </a:solidFill>
              </a:rPr>
              <a:t>PERSONAS A BORDO:</a:t>
            </a:r>
            <a:r>
              <a:rPr lang="es-ES" altLang="en-US" sz="2000">
                <a:solidFill>
                  <a:schemeClr val="accent1">
                    <a:lumMod val="50000"/>
                  </a:schemeClr>
                </a:solidFill>
              </a:rPr>
              <a:t> 8</a:t>
            </a:r>
            <a:endParaRPr lang="es-ES" altLang="en-US" sz="200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ES" altLang="en-US" sz="2000" b="1">
                <a:solidFill>
                  <a:schemeClr val="accent1">
                    <a:lumMod val="50000"/>
                  </a:schemeClr>
                </a:solidFill>
              </a:rPr>
              <a:t>MOTOR : </a:t>
            </a:r>
            <a:r>
              <a:rPr lang="es-ES" altLang="en-US" sz="2000">
                <a:solidFill>
                  <a:schemeClr val="accent1">
                    <a:lumMod val="50000"/>
                  </a:schemeClr>
                </a:solidFill>
              </a:rPr>
              <a:t>1 X HONDA 115  CV</a:t>
            </a:r>
            <a:r>
              <a:rPr lang="es-ES" altLang="en-US" sz="280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s-ES" altLang="en-US" sz="2800" b="1">
              <a:solidFill>
                <a:srgbClr val="FF0000"/>
              </a:solidFill>
            </a:endParaRPr>
          </a:p>
        </p:txBody>
      </p:sp>
      <p:sp>
        <p:nvSpPr>
          <p:cNvPr id="12" name="Cuadro de texto 11"/>
          <p:cNvSpPr txBox="1"/>
          <p:nvPr/>
        </p:nvSpPr>
        <p:spPr>
          <a:xfrm>
            <a:off x="229235" y="8631555"/>
            <a:ext cx="71481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s-ES" altLang="en-US" b="1">
                <a:solidFill>
                  <a:schemeClr val="tx2">
                    <a:lumMod val="75000"/>
                  </a:schemeClr>
                </a:solidFill>
              </a:rPr>
              <a:t>Roldana de proa -   Escalera de baño -solarium en proa- mesa en proa-</a:t>
            </a:r>
            <a:endParaRPr lang="es-ES" altLang="en-US" b="1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s-ES" altLang="en-US" b="1">
                <a:solidFill>
                  <a:schemeClr val="tx2">
                    <a:lumMod val="75000"/>
                  </a:schemeClr>
                </a:solidFill>
              </a:rPr>
              <a:t>bomba de achique eléctrica-toldo de sol escamoteable-asientos modulares-casco crema-Gps ploter-sonda-fondeo-defensas-equipo de seguridad-lona de fondeo-inscripcion  zona 5- antofouling  </a:t>
            </a:r>
            <a:endParaRPr lang="es-ES" altLang="en-US" b="1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062095" y="118110"/>
            <a:ext cx="3314065" cy="7607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s-ES" altLang="en-US">
              <a:solidFill>
                <a:srgbClr val="FF0000"/>
              </a:solidFill>
              <a:highlight>
                <a:srgbClr val="000000"/>
              </a:highlight>
            </a:endParaRPr>
          </a:p>
        </p:txBody>
      </p:sp>
      <p:sp>
        <p:nvSpPr>
          <p:cNvPr id="10" name="Cuadro de texto 9"/>
          <p:cNvSpPr txBox="1"/>
          <p:nvPr/>
        </p:nvSpPr>
        <p:spPr>
          <a:xfrm>
            <a:off x="4111625" y="146050"/>
            <a:ext cx="32150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s-ES" altLang="en-US" sz="3600" b="1">
                <a:solidFill>
                  <a:schemeClr val="bg1"/>
                </a:solidFill>
              </a:rPr>
              <a:t> BARCO NUEVO </a:t>
            </a:r>
            <a:r>
              <a:rPr lang="es-ES" altLang="en-US" sz="3600"/>
              <a:t>  </a:t>
            </a:r>
            <a:endParaRPr lang="es-ES" altLang="en-US" sz="3600"/>
          </a:p>
        </p:txBody>
      </p:sp>
      <p:cxnSp>
        <p:nvCxnSpPr>
          <p:cNvPr id="18" name="Conector recto 17"/>
          <p:cNvCxnSpPr/>
          <p:nvPr/>
        </p:nvCxnSpPr>
        <p:spPr>
          <a:xfrm flipV="1">
            <a:off x="294640" y="8550910"/>
            <a:ext cx="7031990" cy="14605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403518" y="9977135"/>
            <a:ext cx="7009177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Rectángulo 20"/>
          <p:cNvSpPr/>
          <p:nvPr/>
        </p:nvSpPr>
        <p:spPr>
          <a:xfrm>
            <a:off x="4630420" y="6753225"/>
            <a:ext cx="2067560" cy="4794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s-ES" altLang="en-US">
              <a:highlight>
                <a:srgbClr val="000000"/>
              </a:highlight>
            </a:endParaRPr>
          </a:p>
        </p:txBody>
      </p:sp>
      <p:sp>
        <p:nvSpPr>
          <p:cNvPr id="22" name="Cuadro de texto 21"/>
          <p:cNvSpPr txBox="1"/>
          <p:nvPr/>
        </p:nvSpPr>
        <p:spPr>
          <a:xfrm>
            <a:off x="4630420" y="6670040"/>
            <a:ext cx="210947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s-ES" altLang="en-US" sz="3600" b="1">
                <a:solidFill>
                  <a:schemeClr val="bg1"/>
                </a:solidFill>
              </a:rPr>
              <a:t> 49.500 €</a:t>
            </a:r>
            <a:r>
              <a:rPr lang="es-ES" altLang="en-US" sz="3600"/>
              <a:t>  </a:t>
            </a:r>
            <a:endParaRPr lang="es-ES" altLang="en-US" sz="3600"/>
          </a:p>
        </p:txBody>
      </p:sp>
      <p:sp>
        <p:nvSpPr>
          <p:cNvPr id="13" name="Cuadro de texto 12"/>
          <p:cNvSpPr txBox="1"/>
          <p:nvPr/>
        </p:nvSpPr>
        <p:spPr>
          <a:xfrm>
            <a:off x="4599940" y="7137400"/>
            <a:ext cx="11817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s-ES" altLang="en-US" sz="1200">
                <a:solidFill>
                  <a:srgbClr val="FF0000"/>
                </a:solidFill>
              </a:rPr>
              <a:t>Iva no incluido</a:t>
            </a:r>
            <a:r>
              <a:rPr lang="es-ES" altLang="en-US"/>
              <a:t>  </a:t>
            </a:r>
            <a:endParaRPr lang="es-ES" altLang="en-US"/>
          </a:p>
        </p:txBody>
      </p:sp>
      <p:pic>
        <p:nvPicPr>
          <p:cNvPr id="6" name="Imagen 5" descr="IMG_20230829_132604"/>
          <p:cNvPicPr>
            <a:picLocks noChangeAspect="1"/>
          </p:cNvPicPr>
          <p:nvPr/>
        </p:nvPicPr>
        <p:blipFill>
          <a:blip r:embed="rId2">
            <a:lum bright="6000"/>
          </a:blip>
          <a:srcRect t="9089" b="4896"/>
          <a:stretch>
            <a:fillRect/>
          </a:stretch>
        </p:blipFill>
        <p:spPr>
          <a:xfrm>
            <a:off x="403225" y="992505"/>
            <a:ext cx="6972935" cy="3251835"/>
          </a:xfrm>
          <a:prstGeom prst="rect">
            <a:avLst/>
          </a:prstGeom>
        </p:spPr>
      </p:pic>
      <p:sp>
        <p:nvSpPr>
          <p:cNvPr id="16" name="Cuadro de texto 15"/>
          <p:cNvSpPr txBox="1"/>
          <p:nvPr/>
        </p:nvSpPr>
        <p:spPr>
          <a:xfrm rot="20100000">
            <a:off x="4661535" y="7413625"/>
            <a:ext cx="34918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s-ES" altLang="en-US" b="1">
                <a:solidFill>
                  <a:srgbClr val="FF0000"/>
                </a:solidFill>
              </a:rPr>
              <a:t>ENTREGA INMEDIATA </a:t>
            </a:r>
            <a:endParaRPr lang="es-ES" altLang="en-US" b="1">
              <a:solidFill>
                <a:srgbClr val="FF0000"/>
              </a:solidFill>
            </a:endParaRPr>
          </a:p>
          <a:p>
            <a:pPr algn="ctr"/>
            <a:r>
              <a:rPr lang="es-ES" altLang="en-US" b="1">
                <a:solidFill>
                  <a:srgbClr val="FF0000"/>
                </a:solidFill>
              </a:rPr>
              <a:t>OFERTA SALON </a:t>
            </a:r>
            <a:endParaRPr lang="es-ES" altLang="en-US" b="1">
              <a:solidFill>
                <a:srgbClr val="FF0000"/>
              </a:solidFill>
            </a:endParaRPr>
          </a:p>
          <a:p>
            <a:pPr algn="ctr"/>
            <a:r>
              <a:rPr lang="es-ES" altLang="en-US" b="1">
                <a:solidFill>
                  <a:srgbClr val="FF0000"/>
                </a:solidFill>
              </a:rPr>
              <a:t>NAUTICO 2023 </a:t>
            </a:r>
            <a:endParaRPr lang="es-ES" altLang="en-US" b="1">
              <a:solidFill>
                <a:srgbClr val="FF0000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3980815" y="5211445"/>
            <a:ext cx="1663700" cy="1247775"/>
          </a:xfrm>
          <a:prstGeom prst="rect">
            <a:avLst/>
          </a:prstGeom>
        </p:spPr>
      </p:pic>
      <p:pic>
        <p:nvPicPr>
          <p:cNvPr id="20" name="Imagen 19" descr="IMG_20230403_192622"/>
          <p:cNvPicPr>
            <a:picLocks noChangeAspect="1"/>
          </p:cNvPicPr>
          <p:nvPr/>
        </p:nvPicPr>
        <p:blipFill>
          <a:blip r:embed="rId4">
            <a:lum bright="18000"/>
          </a:blip>
          <a:stretch>
            <a:fillRect/>
          </a:stretch>
        </p:blipFill>
        <p:spPr>
          <a:xfrm>
            <a:off x="403225" y="5182235"/>
            <a:ext cx="1663700" cy="1247775"/>
          </a:xfrm>
          <a:prstGeom prst="rect">
            <a:avLst/>
          </a:prstGeom>
        </p:spPr>
      </p:pic>
      <p:pic>
        <p:nvPicPr>
          <p:cNvPr id="24" name="Imagen 23" descr="IMG_20230620_1853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020" y="5182235"/>
            <a:ext cx="1663700" cy="1247775"/>
          </a:xfrm>
          <a:prstGeom prst="rect">
            <a:avLst/>
          </a:prstGeom>
        </p:spPr>
      </p:pic>
      <p:pic>
        <p:nvPicPr>
          <p:cNvPr id="25" name="Imagen 24" descr="IMG_20230620_1855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2460" y="5228590"/>
            <a:ext cx="1663700" cy="12477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524</Words>
  <Application>WPS Presentation</Application>
  <PresentationFormat>Personalizado</PresentationFormat>
  <Paragraphs>30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Tema de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BLANCO PEREZ</dc:creator>
  <cp:lastModifiedBy>34616</cp:lastModifiedBy>
  <cp:revision>40</cp:revision>
  <cp:lastPrinted>2021-12-13T16:46:00Z</cp:lastPrinted>
  <dcterms:created xsi:type="dcterms:W3CDTF">2021-01-30T16:45:00Z</dcterms:created>
  <dcterms:modified xsi:type="dcterms:W3CDTF">2023-10-03T16:34:04Z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8A1944299A61439D8CA483594C770F3B_13</vt:lpwstr>
  </property>
  <property fmtid="{D5CDD505-2E9C-101B-9397-08002B2CF9AE}" pid="3" name="KSOProductBuildVer">
    <vt:lpwstr>3082-12.2.0.13215</vt:lpwstr>
  </property>
</Properties>
</file>