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4304665" y="5216525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403225" y="442087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COBALT R5 SURF 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8128" y="6450732"/>
            <a:ext cx="2971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328930" y="6678930"/>
            <a:ext cx="7051675" cy="698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295265" y="6671945"/>
            <a:ext cx="2343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277495" y="6670040"/>
            <a:ext cx="778192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:7,82 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2,59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12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VOLVO 430 CV</a:t>
            </a:r>
            <a:r>
              <a:rPr lang="es-ES" altLang="en-US" sz="280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212725" y="8540115"/>
            <a:ext cx="71481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sz="1200" b="1">
                <a:solidFill>
                  <a:schemeClr val="tx2">
                    <a:lumMod val="75000"/>
                  </a:schemeClr>
                </a:solidFill>
              </a:rPr>
              <a:t>CASCO COLOR PACIFIC BLUE CON LINEA COLOR BLANCA (EDGE STRIPE) - LONA DE FONDEO PROA Y BAÑERA DE COLOR PACIFIC BLUE - INDICADOR DE POSICION DE COLA - LUCES DE PROA EN ACERO INOXIDABLE - CAPO SALA MOTOR CON APERTURA ELECTRICA - ESCOTILLA EN CUARTO DE BAÑO - SOPORTES PARA WAKEBOARD TRITON - DUCHA EN PLATAFORMA DE BAÑO - SUPLEMENTO CENTRAL COJIN DE PROA - MESA DE BAÑERA - LUCES INTERIORES BAÑERA EN LED - PICA EN ASEO - MATERIAL SINTETICO EN SUELO DE BAÑERA COLOR GRIS - EXTENSION SOLARIUM EN POPA - CARGADOR DE BATERIAS - SISTEMA DE EXTINCION AUTOMATICO - MOLINETE ELECTRICO CON ANCKLA Y CADENA - DESCONECTADOR DUAL DE BATERIAS - TRANSPORTE ASTILLERO-COSTA-BRAVA.</a:t>
            </a:r>
            <a:endParaRPr lang="es-ES" alt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494395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6908165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405755" y="6811645"/>
            <a:ext cx="22377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220.000 €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06115" y="7479030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180.290 €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03905" y="8128635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6915785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6896735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16" name="Imagen 115"/>
          <p:cNvPicPr/>
          <p:nvPr/>
        </p:nvPicPr>
        <p:blipFill>
          <a:blip r:embed="rId2"/>
          <a:srcRect r="5219" b="9101"/>
          <a:stretch>
            <a:fillRect/>
          </a:stretch>
        </p:blipFill>
        <p:spPr>
          <a:xfrm>
            <a:off x="368300" y="979805"/>
            <a:ext cx="6992620" cy="33737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7" name="Imagen 116"/>
          <p:cNvPicPr/>
          <p:nvPr/>
        </p:nvPicPr>
        <p:blipFill>
          <a:blip r:embed="rId3"/>
          <a:stretch>
            <a:fillRect/>
          </a:stretch>
        </p:blipFill>
        <p:spPr>
          <a:xfrm>
            <a:off x="5663565" y="5412105"/>
            <a:ext cx="1712595" cy="10083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8" name="Imagen 117"/>
          <p:cNvPicPr/>
          <p:nvPr/>
        </p:nvPicPr>
        <p:blipFill>
          <a:blip r:embed="rId4"/>
          <a:stretch>
            <a:fillRect/>
          </a:stretch>
        </p:blipFill>
        <p:spPr>
          <a:xfrm>
            <a:off x="3934460" y="5364480"/>
            <a:ext cx="1575435" cy="101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9" name="Imagen 118"/>
          <p:cNvPicPr/>
          <p:nvPr/>
        </p:nvPicPr>
        <p:blipFill>
          <a:blip r:embed="rId5"/>
          <a:stretch>
            <a:fillRect/>
          </a:stretch>
        </p:blipFill>
        <p:spPr>
          <a:xfrm>
            <a:off x="2137410" y="5359400"/>
            <a:ext cx="1643380" cy="10261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" name="Imagen 119"/>
          <p:cNvPicPr/>
          <p:nvPr/>
        </p:nvPicPr>
        <p:blipFill>
          <a:blip r:embed="rId6"/>
          <a:stretch>
            <a:fillRect/>
          </a:stretch>
        </p:blipFill>
        <p:spPr>
          <a:xfrm>
            <a:off x="403225" y="5307965"/>
            <a:ext cx="1574800" cy="10217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931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44</cp:revision>
  <cp:lastPrinted>2021-12-13T16:46:00Z</cp:lastPrinted>
  <dcterms:created xsi:type="dcterms:W3CDTF">2021-01-30T16:45:00Z</dcterms:created>
  <dcterms:modified xsi:type="dcterms:W3CDTF">2024-03-27T11:29:08Z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83FC4BB5BA8C47ADA5FC83EE7C226A4E_13</vt:lpwstr>
  </property>
  <property fmtid="{D5CDD505-2E9C-101B-9397-08002B2CF9AE}" pid="3" name="KSOProductBuildVer">
    <vt:lpwstr>3082-12.2.0.13489</vt:lpwstr>
  </property>
</Properties>
</file>