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7103745" cy="1023429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BLANCO PEREZ" initials="MB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43" d="100"/>
          <a:sy n="43" d="100"/>
        </p:scale>
        <p:origin x="22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 rot="20160000">
            <a:off x="-4304665" y="5216525"/>
            <a:ext cx="20995640" cy="6679565"/>
          </a:xfrm>
          <a:prstGeom prst="rect">
            <a:avLst/>
          </a:prstGeom>
        </p:spPr>
      </p:pic>
      <p:pic>
        <p:nvPicPr>
          <p:cNvPr id="4" name="Imagen 3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>
            <a:off x="402590" y="132715"/>
            <a:ext cx="3452495" cy="7499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7231" y="10141558"/>
            <a:ext cx="22860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s-E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-847725" y="10189210"/>
            <a:ext cx="972947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www.mbpyachts.com  </a:t>
            </a:r>
            <a:r>
              <a:rPr lang="es-ES" sz="2400" b="1" dirty="0">
                <a:solidFill>
                  <a:schemeClr val="tx2">
                    <a:lumMod val="50000"/>
                  </a:schemeClr>
                </a:solidFill>
              </a:rPr>
              <a:t>00 34 616 732 880 </a:t>
            </a:r>
            <a:endParaRPr lang="es-E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 flipH="1">
            <a:off x="403225" y="4420870"/>
            <a:ext cx="6974840" cy="6451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err="1">
                <a:solidFill>
                  <a:schemeClr val="bg1"/>
                </a:solidFill>
              </a:rPr>
              <a:t>COBALT R5 SURF </a:t>
            </a:r>
            <a:endParaRPr lang="es-ES" sz="3600" dirty="0">
              <a:solidFill>
                <a:schemeClr val="tx2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28128" y="6450732"/>
            <a:ext cx="2971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  </a:t>
            </a:r>
            <a:endParaRPr lang="es-ES" sz="2000" dirty="0">
              <a:solidFill>
                <a:schemeClr val="tx2"/>
              </a:solidFill>
            </a:endParaRPr>
          </a:p>
          <a:p>
            <a:endParaRPr lang="es-ES" sz="2000" dirty="0">
              <a:solidFill>
                <a:schemeClr val="tx2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328930" y="6678930"/>
            <a:ext cx="7051675" cy="698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 de texto 14"/>
          <p:cNvSpPr txBox="1"/>
          <p:nvPr/>
        </p:nvSpPr>
        <p:spPr>
          <a:xfrm>
            <a:off x="5295265" y="6671945"/>
            <a:ext cx="23431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s-ES" b="1" dirty="0">
                <a:solidFill>
                  <a:srgbClr val="FF0000"/>
                </a:solidFill>
                <a:sym typeface="+mn-ea"/>
              </a:rPr>
              <a:t> </a:t>
            </a:r>
            <a:endParaRPr lang="es-ES" altLang="en-US"/>
          </a:p>
        </p:txBody>
      </p:sp>
      <p:sp>
        <p:nvSpPr>
          <p:cNvPr id="2" name="Cuadro de texto 1"/>
          <p:cNvSpPr txBox="1"/>
          <p:nvPr/>
        </p:nvSpPr>
        <p:spPr>
          <a:xfrm>
            <a:off x="277495" y="6670040"/>
            <a:ext cx="778192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AÑO : NUEVO </a:t>
            </a:r>
            <a:endParaRPr lang="es-ES" altLang="en-US" sz="20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ESLORA TOTAL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:7,82  M 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MANGA: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2,59 M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PERSONAS A BORDO: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12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MOTOR : 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1 X VOLVO 430 CV</a:t>
            </a:r>
            <a:r>
              <a:rPr lang="es-ES" altLang="en-US" sz="280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s-ES" altLang="en-US" sz="2800" b="1">
              <a:solidFill>
                <a:srgbClr val="FF0000"/>
              </a:solidFill>
            </a:endParaRPr>
          </a:p>
        </p:txBody>
      </p:sp>
      <p:sp>
        <p:nvSpPr>
          <p:cNvPr id="12" name="Cuadro de texto 11"/>
          <p:cNvSpPr txBox="1"/>
          <p:nvPr/>
        </p:nvSpPr>
        <p:spPr>
          <a:xfrm>
            <a:off x="212725" y="8540115"/>
            <a:ext cx="714819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s-ES" altLang="en-US" sz="1200" b="1">
                <a:solidFill>
                  <a:schemeClr val="tx2">
                    <a:lumMod val="75000"/>
                  </a:schemeClr>
                </a:solidFill>
              </a:rPr>
              <a:t>CASCO COLOR PACIFIC BLUE CON LINEA COLOR BLANCA (EDGE STRIPE) - LONA DE FONDEO PROA Y BAÑERA DE COLOR PACIFIC BLUE - INDICADOR DE POSICION DE COLA - LUCES DE PROA EN ACERO INOXIDABLE - CAPO SALA MOTOR CON APERTURA ELECTRICA - ESCOTILLA EN CUARTO DE BAÑO - SOPORTES PARA WAKEBOARD TRITON - DUCHA EN PLATAFORMA DE BAÑO - SUPLEMENTO CENTRAL COJIN DE PROA - MESA DE BAÑERA - LUCES INTERIORES BAÑERA EN LED - PICA EN ASEO - MATERIAL SINTETICO EN SUELO DE BAÑERA COLOR GRIS - EXTENSION SOLARIUM EN POPA - CARGADOR DE BATERIAS - SISTEMA DE EXTINCION AUTOMATICO - MOLINETE ELECTRICO CON ANCKLA Y CADENA - DESCONECTADOR DUAL DE BATERIAS - TRANSPORTE ASTILLERO-COSTA-BRAVA.</a:t>
            </a:r>
            <a:endParaRPr lang="es-ES" altLang="en-US" sz="12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62095" y="118110"/>
            <a:ext cx="3314065" cy="760730"/>
          </a:xfrm>
          <a:prstGeom prst="rect">
            <a:avLst/>
          </a:prstGeom>
          <a:solidFill>
            <a:schemeClr val="accent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10" name="Cuadro de texto 9"/>
          <p:cNvSpPr txBox="1"/>
          <p:nvPr/>
        </p:nvSpPr>
        <p:spPr>
          <a:xfrm>
            <a:off x="4111625" y="146050"/>
            <a:ext cx="3215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 BARCO NUEVO 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28930" y="8494395"/>
            <a:ext cx="7031990" cy="1460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403518" y="10253360"/>
            <a:ext cx="700917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5259070" y="6908165"/>
            <a:ext cx="2067560" cy="4794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highlight>
                <a:srgbClr val="000000"/>
              </a:highlight>
            </a:endParaRPr>
          </a:p>
        </p:txBody>
      </p:sp>
      <p:sp>
        <p:nvSpPr>
          <p:cNvPr id="22" name="Cuadro de texto 21"/>
          <p:cNvSpPr txBox="1"/>
          <p:nvPr/>
        </p:nvSpPr>
        <p:spPr>
          <a:xfrm>
            <a:off x="5405755" y="6811645"/>
            <a:ext cx="223774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220.000 €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sp>
        <p:nvSpPr>
          <p:cNvPr id="13" name="Cuadro de texto 12"/>
          <p:cNvSpPr txBox="1"/>
          <p:nvPr/>
        </p:nvSpPr>
        <p:spPr>
          <a:xfrm>
            <a:off x="3206115" y="7479030"/>
            <a:ext cx="4201160" cy="798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2800" b="1">
                <a:solidFill>
                  <a:srgbClr val="FF0000"/>
                </a:solidFill>
              </a:rPr>
              <a:t>      PROMOCION  180.290 €</a:t>
            </a:r>
            <a:endParaRPr lang="es-ES" altLang="en-US" sz="2800" b="1">
              <a:solidFill>
                <a:srgbClr val="FF0000"/>
              </a:solidFill>
            </a:endParaRPr>
          </a:p>
          <a:p>
            <a:r>
              <a:rPr lang="es-ES" altLang="en-US" sz="1200">
                <a:solidFill>
                  <a:srgbClr val="FF0000"/>
                </a:solidFill>
              </a:rPr>
              <a:t>               Iva  incluido</a:t>
            </a:r>
            <a:r>
              <a:rPr lang="es-ES" altLang="en-US"/>
              <a:t>  </a:t>
            </a:r>
            <a:endParaRPr lang="es-ES" altLang="en-US"/>
          </a:p>
        </p:txBody>
      </p:sp>
      <p:sp>
        <p:nvSpPr>
          <p:cNvPr id="16" name="Cuadro de texto 15"/>
          <p:cNvSpPr txBox="1"/>
          <p:nvPr/>
        </p:nvSpPr>
        <p:spPr>
          <a:xfrm>
            <a:off x="3303905" y="8128635"/>
            <a:ext cx="4339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s-ES" altLang="en-US" sz="1400" b="1">
                <a:solidFill>
                  <a:srgbClr val="FF0000"/>
                </a:solidFill>
              </a:rPr>
              <a:t>BARCO  EN PROMOCION ENTREGA INMEDIATA </a:t>
            </a:r>
            <a:endParaRPr lang="es-ES" altLang="en-US" sz="1400" b="1">
              <a:solidFill>
                <a:srgbClr val="FF0000"/>
              </a:solidFill>
            </a:endParaRPr>
          </a:p>
          <a:p>
            <a:pPr algn="ctr"/>
            <a:endParaRPr lang="es-ES" altLang="en-US" sz="1400" b="1">
              <a:solidFill>
                <a:srgbClr val="FF0000"/>
              </a:solidFill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5303520" y="6915785"/>
            <a:ext cx="2023110" cy="4533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5259070" y="6896735"/>
            <a:ext cx="2032635" cy="3943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116" name="Imagen 115"/>
          <p:cNvPicPr/>
          <p:nvPr/>
        </p:nvPicPr>
        <p:blipFill>
          <a:blip r:embed="rId2"/>
          <a:srcRect r="5219" b="9101"/>
          <a:stretch>
            <a:fillRect/>
          </a:stretch>
        </p:blipFill>
        <p:spPr>
          <a:xfrm>
            <a:off x="368300" y="979805"/>
            <a:ext cx="6992620" cy="33737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7" name="Imagen 116"/>
          <p:cNvPicPr/>
          <p:nvPr/>
        </p:nvPicPr>
        <p:blipFill>
          <a:blip r:embed="rId3"/>
          <a:stretch>
            <a:fillRect/>
          </a:stretch>
        </p:blipFill>
        <p:spPr>
          <a:xfrm>
            <a:off x="5663565" y="5412105"/>
            <a:ext cx="1712595" cy="10083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8" name="Imagen 117"/>
          <p:cNvPicPr/>
          <p:nvPr/>
        </p:nvPicPr>
        <p:blipFill>
          <a:blip r:embed="rId4"/>
          <a:stretch>
            <a:fillRect/>
          </a:stretch>
        </p:blipFill>
        <p:spPr>
          <a:xfrm>
            <a:off x="3934460" y="5364480"/>
            <a:ext cx="1575435" cy="101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9" name="Imagen 118"/>
          <p:cNvPicPr/>
          <p:nvPr/>
        </p:nvPicPr>
        <p:blipFill>
          <a:blip r:embed="rId5"/>
          <a:stretch>
            <a:fillRect/>
          </a:stretch>
        </p:blipFill>
        <p:spPr>
          <a:xfrm>
            <a:off x="2137410" y="5359400"/>
            <a:ext cx="1643380" cy="10261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0" name="Imagen 119"/>
          <p:cNvPicPr/>
          <p:nvPr/>
        </p:nvPicPr>
        <p:blipFill>
          <a:blip r:embed="rId6"/>
          <a:stretch>
            <a:fillRect/>
          </a:stretch>
        </p:blipFill>
        <p:spPr>
          <a:xfrm>
            <a:off x="403225" y="5307965"/>
            <a:ext cx="1574800" cy="10217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931</Words>
  <Application>WPS Presentation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Tema de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BLANCO PEREZ</dc:creator>
  <cp:lastModifiedBy>34616</cp:lastModifiedBy>
  <cp:revision>44</cp:revision>
  <cp:lastPrinted>2021-12-13T16:46:00Z</cp:lastPrinted>
  <dcterms:created xsi:type="dcterms:W3CDTF">2021-01-30T16:45:00Z</dcterms:created>
  <dcterms:modified xsi:type="dcterms:W3CDTF">2024-03-27T11:29:08Z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83FC4BB5BA8C47ADA5FC83EE7C226A4E_13</vt:lpwstr>
  </property>
  <property fmtid="{D5CDD505-2E9C-101B-9397-08002B2CF9AE}" pid="3" name="KSOProductBuildVer">
    <vt:lpwstr>3082-12.2.0.13489</vt:lpwstr>
  </property>
</Properties>
</file>