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BLANCO PEREZ" initials="M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43" d="100"/>
          <a:sy n="43" d="100"/>
        </p:scale>
        <p:origin x="2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 rot="20160000">
            <a:off x="-5535295" y="5306695"/>
            <a:ext cx="20995640" cy="6679565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>
            <a:off x="402590" y="132715"/>
            <a:ext cx="3452495" cy="749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231" y="10141558"/>
            <a:ext cx="2286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847725" y="10189210"/>
            <a:ext cx="97294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www.mbpyachts.com 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00 34 616 732 880 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328930" y="4728210"/>
            <a:ext cx="6974840" cy="645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chemeClr val="bg1"/>
                </a:solidFill>
              </a:rPr>
              <a:t>IDEA MARINE 58 w.a 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7175" y="6532245"/>
            <a:ext cx="267970" cy="6254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ES" sz="2000" b="1" dirty="0">
                <a:solidFill>
                  <a:schemeClr val="tx2"/>
                </a:solidFill>
              </a:rPr>
              <a:t>  </a:t>
            </a:r>
            <a:endParaRPr lang="es-ES" sz="2000" dirty="0">
              <a:solidFill>
                <a:schemeClr val="tx2"/>
              </a:solidFill>
            </a:endParaRPr>
          </a:p>
          <a:p>
            <a:endParaRPr lang="es-ES" sz="2000" dirty="0">
              <a:solidFill>
                <a:schemeClr val="tx2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182880" y="7106285"/>
            <a:ext cx="7301865" cy="127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uadro de texto 14"/>
          <p:cNvSpPr txBox="1"/>
          <p:nvPr/>
        </p:nvSpPr>
        <p:spPr>
          <a:xfrm>
            <a:off x="5318125" y="7076440"/>
            <a:ext cx="211455" cy="3263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es-ES" b="1" dirty="0">
                <a:solidFill>
                  <a:srgbClr val="FF0000"/>
                </a:solidFill>
                <a:sym typeface="+mn-ea"/>
              </a:rPr>
              <a:t> </a:t>
            </a:r>
            <a:endParaRPr lang="es-ES" altLang="en-US"/>
          </a:p>
        </p:txBody>
      </p:sp>
      <p:sp>
        <p:nvSpPr>
          <p:cNvPr id="2" name="Cuadro de texto 1"/>
          <p:cNvSpPr txBox="1"/>
          <p:nvPr/>
        </p:nvSpPr>
        <p:spPr>
          <a:xfrm>
            <a:off x="188595" y="7174865"/>
            <a:ext cx="778192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AÑO : NUEVO </a:t>
            </a:r>
            <a:endParaRPr lang="es-ES" altLang="en-US" sz="20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ESLORA TOTAL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:5,70 M 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MANGA: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2,40 M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PERSONAS A BORDO: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7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MOTOR : 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1 X MERCURY  115   CV</a:t>
            </a:r>
            <a:endParaRPr lang="es-ES" altLang="en-US" sz="2800" b="1">
              <a:solidFill>
                <a:srgbClr val="FF0000"/>
              </a:solidFill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178435" y="9036050"/>
            <a:ext cx="71481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S" altLang="en-US" b="1">
                <a:solidFill>
                  <a:schemeClr val="tx2">
                    <a:lumMod val="75000"/>
                  </a:schemeClr>
                </a:solidFill>
              </a:rPr>
              <a:t>Casco de color grisl, toldo de sol, bocina electrica, colchonetas completas, mesa en bañera, equipo de seguridad,equipo de música, lona consola , colchonetas en cabina, baño  con deposito de aguas negras,</a:t>
            </a:r>
            <a:endParaRPr lang="es-ES" altLang="en-US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altLang="en-US" b="1">
                <a:solidFill>
                  <a:schemeClr val="tx2">
                    <a:lumMod val="75000"/>
                  </a:schemeClr>
                </a:solidFill>
              </a:rPr>
              <a:t>matriculacion, deposito de 85 L, ancla, defensaas</a:t>
            </a:r>
            <a:endParaRPr lang="es-ES" alt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62095" y="118110"/>
            <a:ext cx="3314065" cy="76073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4111625" y="146050"/>
            <a:ext cx="3215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 BARCO NUEVO 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328930" y="8856980"/>
            <a:ext cx="7031990" cy="146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03518" y="10253360"/>
            <a:ext cx="700917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5259070" y="7270750"/>
            <a:ext cx="2067560" cy="479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highlight>
                <a:srgbClr val="000000"/>
              </a:highlight>
            </a:endParaRPr>
          </a:p>
        </p:txBody>
      </p:sp>
      <p:sp>
        <p:nvSpPr>
          <p:cNvPr id="22" name="Cuadro de texto 21"/>
          <p:cNvSpPr txBox="1"/>
          <p:nvPr/>
        </p:nvSpPr>
        <p:spPr>
          <a:xfrm>
            <a:off x="5321935" y="7192645"/>
            <a:ext cx="20059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47.500 €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sp>
        <p:nvSpPr>
          <p:cNvPr id="13" name="Cuadro de texto 12"/>
          <p:cNvSpPr txBox="1"/>
          <p:nvPr/>
        </p:nvSpPr>
        <p:spPr>
          <a:xfrm>
            <a:off x="3269615" y="7841615"/>
            <a:ext cx="402082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2800" b="1">
                <a:solidFill>
                  <a:srgbClr val="FF0000"/>
                </a:solidFill>
              </a:rPr>
              <a:t>      PROMOCION  55.500 €</a:t>
            </a:r>
            <a:endParaRPr lang="es-ES" altLang="en-US" sz="2800" b="1">
              <a:solidFill>
                <a:srgbClr val="FF0000"/>
              </a:solidFill>
            </a:endParaRPr>
          </a:p>
          <a:p>
            <a:r>
              <a:rPr lang="es-ES" altLang="en-US" sz="1200">
                <a:solidFill>
                  <a:srgbClr val="FF0000"/>
                </a:solidFill>
              </a:rPr>
              <a:t>               Iva  incluido</a:t>
            </a:r>
            <a:r>
              <a:rPr lang="es-ES" altLang="en-US"/>
              <a:t>  </a:t>
            </a:r>
            <a:endParaRPr lang="es-ES" altLang="en-US"/>
          </a:p>
        </p:txBody>
      </p:sp>
      <p:sp>
        <p:nvSpPr>
          <p:cNvPr id="16" name="Cuadro de texto 15"/>
          <p:cNvSpPr txBox="1"/>
          <p:nvPr/>
        </p:nvSpPr>
        <p:spPr>
          <a:xfrm>
            <a:off x="3383280" y="8491220"/>
            <a:ext cx="4339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400" b="1">
                <a:solidFill>
                  <a:srgbClr val="FF0000"/>
                </a:solidFill>
              </a:rPr>
              <a:t>BARCO  EN PROMOCION ENTREGA INMEDIATA </a:t>
            </a:r>
            <a:endParaRPr lang="es-ES" altLang="en-US" sz="1400" b="1">
              <a:solidFill>
                <a:srgbClr val="FF0000"/>
              </a:solidFill>
            </a:endParaRPr>
          </a:p>
          <a:p>
            <a:pPr algn="ctr"/>
            <a:endParaRPr lang="es-ES" altLang="en-US" sz="1400" b="1">
              <a:solidFill>
                <a:srgbClr val="FF000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303520" y="7278370"/>
            <a:ext cx="2023110" cy="4533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5259070" y="7259320"/>
            <a:ext cx="2032635" cy="394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3" name="Imagen 32" descr="IMG_20231206_163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5645150"/>
            <a:ext cx="1584960" cy="1188720"/>
          </a:xfrm>
          <a:prstGeom prst="rect">
            <a:avLst/>
          </a:prstGeom>
        </p:spPr>
      </p:pic>
      <p:pic>
        <p:nvPicPr>
          <p:cNvPr id="34" name="Imagen 33" descr="R_P0257-1920w"/>
          <p:cNvPicPr>
            <a:picLocks noChangeAspect="1"/>
          </p:cNvPicPr>
          <p:nvPr/>
        </p:nvPicPr>
        <p:blipFill>
          <a:blip r:embed="rId3"/>
          <a:srcRect t="30173" r="19756" b="8781"/>
          <a:stretch>
            <a:fillRect/>
          </a:stretch>
        </p:blipFill>
        <p:spPr>
          <a:xfrm>
            <a:off x="402590" y="1099820"/>
            <a:ext cx="6863080" cy="3319780"/>
          </a:xfrm>
          <a:prstGeom prst="rect">
            <a:avLst/>
          </a:prstGeom>
        </p:spPr>
      </p:pic>
      <p:pic>
        <p:nvPicPr>
          <p:cNvPr id="35" name="Imagen 34" descr="IMG_20231206_161255 - cop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525" y="5645150"/>
            <a:ext cx="1585595" cy="1189355"/>
          </a:xfrm>
          <a:prstGeom prst="rect">
            <a:avLst/>
          </a:prstGeom>
        </p:spPr>
      </p:pic>
      <p:pic>
        <p:nvPicPr>
          <p:cNvPr id="36" name="Imagen 35" descr="IMG_20231206_1617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085" y="5629910"/>
            <a:ext cx="1585595" cy="1189355"/>
          </a:xfrm>
          <a:prstGeom prst="rect">
            <a:avLst/>
          </a:prstGeom>
        </p:spPr>
      </p:pic>
      <p:pic>
        <p:nvPicPr>
          <p:cNvPr id="37" name="Imagen 36" descr="IMG_20231206_161905 - copi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840" y="5645150"/>
            <a:ext cx="1585595" cy="1189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525</Words>
  <Application>WPS Presentation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Tema de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BLANCO PEREZ</dc:creator>
  <cp:lastModifiedBy>34616</cp:lastModifiedBy>
  <cp:revision>51</cp:revision>
  <cp:lastPrinted>2021-12-13T16:46:00Z</cp:lastPrinted>
  <dcterms:created xsi:type="dcterms:W3CDTF">2021-01-30T16:45:00Z</dcterms:created>
  <dcterms:modified xsi:type="dcterms:W3CDTF">2024-03-27T16:07:14Z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9737578FD95C428B9487A3E787282F67_13</vt:lpwstr>
  </property>
  <property fmtid="{D5CDD505-2E9C-101B-9397-08002B2CF9AE}" pid="3" name="KSOProductBuildVer">
    <vt:lpwstr>3082-12.2.0.13489</vt:lpwstr>
  </property>
</Properties>
</file>