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5024120" y="4980305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402590" y="132715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403225" y="442087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RAND PLAY 24 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28128" y="6450732"/>
            <a:ext cx="2971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328930" y="6679565"/>
            <a:ext cx="5840095" cy="508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295265" y="6671945"/>
            <a:ext cx="23431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213995" y="6706235"/>
            <a:ext cx="778192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: NUEVO </a:t>
            </a:r>
            <a:endParaRPr lang="es-ES" altLang="en-US" sz="20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:7,44  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2,55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10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MERCRUISER 250 CV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229870" y="8726170"/>
            <a:ext cx="71481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sz="1200" b="1">
                <a:solidFill>
                  <a:schemeClr val="tx2">
                    <a:lumMod val="75000"/>
                  </a:schemeClr>
                </a:solidFill>
              </a:rPr>
              <a:t>CASCO COLOR STEEL BLUE (RAL 5011) - CAPOTA DE SOL BIMINI - SUPLEMETO CAPOTA DE SOL EN POPA - LUCES DE LED EN BAÑERA - GANCHO DE ESQUÍ - DUCHA EN POPA - DOBLE PANTALLA RAYMARINE AXION 7 EN CUADRO DE MANDOS CON SISTEMA DE DOMÓTICA - CARGADOR BATERIAS - EXTINTOR AUTOMÁTICO - MOLINETE ELÉCTRICO ANCLA - ESCALERA DE BAÑO PREMIUM - FLEXITEEK EN BAÑERA - PASAMANOS EN PROA - EQUIPO AUDIO PREMIUM B&amp;O - DEFENSAS - COJINES SOLARIUM PROA - CAJON REFRIGERADOR 12V - HELICE DE PROA - PASAMANOS EN PROA - TRANSPORTE ASTILLERO-COSTA-BRAVA .</a:t>
            </a:r>
            <a:endParaRPr lang="es-ES" alt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8930" y="8494395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6908165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405755" y="6811645"/>
            <a:ext cx="22377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162.636 €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69615" y="7479030"/>
            <a:ext cx="420116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127.050 €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83280" y="8128635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303520" y="6915785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9070" y="6896735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22" name="Imagen 121"/>
          <p:cNvPicPr/>
          <p:nvPr/>
        </p:nvPicPr>
        <p:blipFill>
          <a:blip r:embed="rId2"/>
          <a:srcRect b="8993"/>
          <a:stretch>
            <a:fillRect/>
          </a:stretch>
        </p:blipFill>
        <p:spPr>
          <a:xfrm>
            <a:off x="403225" y="1001395"/>
            <a:ext cx="6957060" cy="32651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" name="Imagen 122"/>
          <p:cNvPicPr/>
          <p:nvPr/>
        </p:nvPicPr>
        <p:blipFill>
          <a:blip r:embed="rId3"/>
          <a:stretch>
            <a:fillRect/>
          </a:stretch>
        </p:blipFill>
        <p:spPr>
          <a:xfrm>
            <a:off x="5193665" y="5203825"/>
            <a:ext cx="2181860" cy="13220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5" name="Imagen 124"/>
          <p:cNvPicPr/>
          <p:nvPr/>
        </p:nvPicPr>
        <p:blipFill>
          <a:blip r:embed="rId4"/>
          <a:stretch>
            <a:fillRect/>
          </a:stretch>
        </p:blipFill>
        <p:spPr>
          <a:xfrm>
            <a:off x="2798445" y="5211445"/>
            <a:ext cx="2181860" cy="13220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" name="Imagen 125"/>
          <p:cNvPicPr/>
          <p:nvPr/>
        </p:nvPicPr>
        <p:blipFill>
          <a:blip r:embed="rId5"/>
          <a:stretch>
            <a:fillRect/>
          </a:stretch>
        </p:blipFill>
        <p:spPr>
          <a:xfrm>
            <a:off x="403225" y="5212080"/>
            <a:ext cx="2181860" cy="13220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797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45</cp:revision>
  <cp:lastPrinted>2021-12-13T16:46:00Z</cp:lastPrinted>
  <dcterms:created xsi:type="dcterms:W3CDTF">2021-01-30T16:45:00Z</dcterms:created>
  <dcterms:modified xsi:type="dcterms:W3CDTF">2024-03-27T11:40:50Z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B4A983458EB0430485D0DC6DFF43189A_13</vt:lpwstr>
  </property>
  <property fmtid="{D5CDD505-2E9C-101B-9397-08002B2CF9AE}" pid="3" name="KSOProductBuildVer">
    <vt:lpwstr>3082-12.2.0.13489</vt:lpwstr>
  </property>
</Properties>
</file>