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5440045" y="5306060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328930" y="134620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328930" y="472821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WELLCRAFT 262 FISHERMAN</a:t>
            </a:r>
            <a:endParaRPr lang="es-ES" sz="3600" b="1" dirty="0" err="1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7175" y="6532245"/>
            <a:ext cx="267970" cy="62547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182880" y="7041515"/>
            <a:ext cx="7301865" cy="127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318125" y="7076440"/>
            <a:ext cx="211455" cy="32639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188595" y="7042150"/>
            <a:ext cx="778192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: NUEVO </a:t>
            </a:r>
            <a:endParaRPr lang="es-ES" altLang="en-US" sz="20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:8,02M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2,74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10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SUZUKI 300 CV  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0" y="8676005"/>
            <a:ext cx="7485380" cy="1599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sz="1400" b="1">
                <a:solidFill>
                  <a:schemeClr val="tx2">
                    <a:lumMod val="75000"/>
                  </a:schemeClr>
                </a:solidFill>
              </a:rPr>
              <a:t>Casco central negro - Cojín de baño de proa - Inodoro de popa + ducha - Inodoro marino eléctrico - Desagüe marino eléctrico - Pack europeo - Cargador de baterías - Luces subacuáticas - T-Top - Juego de cojines de proa - Mesa de bañera en proa - Cubierta de sol de bañera en proa - Alfombra de bañera en el suelo del piloto + portacañas laterales - Puerta lateral - Asientos de bañera de primera calidad - Cajones de almacenamiento en popa - Mesa de bañera en proa - Toldo de sol en proa - Alfombra en el suelo del piloto + portacañas laterales - Respaldo extraíble en los asientos de proa - Molinete eléctrico + kit de fondeo - Transporte Astillero-Costa-Brava. </a:t>
            </a:r>
            <a:endParaRPr lang="es-ES" altLang="en-US" sz="1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44170" y="8736965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7270750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321935" y="7192645"/>
            <a:ext cx="213423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223.347€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83585" y="7719060"/>
            <a:ext cx="420116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177.870 €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83280" y="8361045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303520" y="7278370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9070" y="7259320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20" name="Imagen 19"/>
          <p:cNvPicPr/>
          <p:nvPr/>
        </p:nvPicPr>
        <p:blipFill>
          <a:blip r:embed="rId2"/>
          <a:srcRect r="647" b="179"/>
          <a:stretch>
            <a:fillRect/>
          </a:stretch>
        </p:blipFill>
        <p:spPr>
          <a:xfrm>
            <a:off x="344170" y="933450"/>
            <a:ext cx="6946900" cy="36214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" name="Imagen 23"/>
          <p:cNvPicPr/>
          <p:nvPr/>
        </p:nvPicPr>
        <p:blipFill>
          <a:blip r:embed="rId3"/>
          <a:stretch>
            <a:fillRect/>
          </a:stretch>
        </p:blipFill>
        <p:spPr>
          <a:xfrm>
            <a:off x="328930" y="5546725"/>
            <a:ext cx="2223135" cy="14122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7" name="Imagen 126"/>
          <p:cNvPicPr/>
          <p:nvPr/>
        </p:nvPicPr>
        <p:blipFill>
          <a:blip r:embed="rId4"/>
          <a:stretch>
            <a:fillRect/>
          </a:stretch>
        </p:blipFill>
        <p:spPr>
          <a:xfrm>
            <a:off x="2682875" y="5546725"/>
            <a:ext cx="2181225" cy="1355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8" name="Imagen 127"/>
          <p:cNvPicPr/>
          <p:nvPr/>
        </p:nvPicPr>
        <p:blipFill>
          <a:blip r:embed="rId5"/>
          <a:stretch>
            <a:fillRect/>
          </a:stretch>
        </p:blipFill>
        <p:spPr>
          <a:xfrm>
            <a:off x="4940935" y="5540375"/>
            <a:ext cx="2345690" cy="13690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937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52</cp:revision>
  <cp:lastPrinted>2021-12-13T16:46:00Z</cp:lastPrinted>
  <dcterms:created xsi:type="dcterms:W3CDTF">2021-01-30T16:45:00Z</dcterms:created>
  <dcterms:modified xsi:type="dcterms:W3CDTF">2024-03-27T12:36:07Z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9EDC7612FB194EF0878F327AB8BFC661_13</vt:lpwstr>
  </property>
  <property fmtid="{D5CDD505-2E9C-101B-9397-08002B2CF9AE}" pid="3" name="KSOProductBuildVer">
    <vt:lpwstr>3082-12.2.0.13489</vt:lpwstr>
  </property>
</Properties>
</file>