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7559675" cy="10691495"/>
  <p:notesSz cx="7103745" cy="1023429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 BLANCO PEREZ" initials="MB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8" autoAdjust="0"/>
    <p:restoredTop sz="94660"/>
  </p:normalViewPr>
  <p:slideViewPr>
    <p:cSldViewPr snapToGrid="0">
      <p:cViewPr varScale="1">
        <p:scale>
          <a:sx n="43" d="100"/>
          <a:sy n="43" d="100"/>
        </p:scale>
        <p:origin x="22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commentAuthors" Target="commentAuthors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5650" rtl="0" eaLnBrk="1" latinLnBrk="0" hangingPunct="1">
        <a:lnSpc>
          <a:spcPct val="90000"/>
        </a:lnSpc>
        <a:spcBef>
          <a:spcPct val="0"/>
        </a:spcBef>
        <a:buNone/>
        <a:defRPr sz="3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565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 descr="Imagen que contiene Texto&#10;&#10;Descripción generada automáticamente"/>
          <p:cNvPicPr>
            <a:picLocks noChangeAspect="1"/>
          </p:cNvPicPr>
          <p:nvPr/>
        </p:nvPicPr>
        <p:blipFill rotWithShape="1">
          <a:blip r:embed="rId1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10" b="6713"/>
          <a:stretch>
            <a:fillRect/>
          </a:stretch>
        </p:blipFill>
        <p:spPr>
          <a:xfrm rot="20160000">
            <a:off x="-5440045" y="5306060"/>
            <a:ext cx="20995640" cy="6679565"/>
          </a:xfrm>
          <a:prstGeom prst="rect">
            <a:avLst/>
          </a:prstGeom>
        </p:spPr>
      </p:pic>
      <p:pic>
        <p:nvPicPr>
          <p:cNvPr id="4" name="Imagen 3" descr="Imagen que contiene Texto&#10;&#10;Descripción generada automáticamente"/>
          <p:cNvPicPr>
            <a:picLocks noChangeAspect="1"/>
          </p:cNvPicPr>
          <p:nvPr/>
        </p:nvPicPr>
        <p:blipFill rotWithShape="1">
          <a:blip r:embed="rId1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10" b="6713"/>
          <a:stretch>
            <a:fillRect/>
          </a:stretch>
        </p:blipFill>
        <p:spPr>
          <a:xfrm>
            <a:off x="328930" y="134620"/>
            <a:ext cx="3452495" cy="7499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7231" y="10141558"/>
            <a:ext cx="22860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s-E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-847725" y="10189210"/>
            <a:ext cx="972947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www.mbpyachts.com  </a:t>
            </a:r>
            <a:r>
              <a:rPr lang="es-ES" sz="2400" b="1" dirty="0">
                <a:solidFill>
                  <a:schemeClr val="tx2">
                    <a:lumMod val="50000"/>
                  </a:schemeClr>
                </a:solidFill>
              </a:rPr>
              <a:t>00 34 616 732 880 </a:t>
            </a:r>
            <a:endParaRPr lang="es-E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 flipH="1">
            <a:off x="328930" y="4728210"/>
            <a:ext cx="6974840" cy="6451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err="1">
                <a:solidFill>
                  <a:schemeClr val="bg1"/>
                </a:solidFill>
              </a:rPr>
              <a:t>WELLCRAFT 262 FISHERMAN</a:t>
            </a:r>
            <a:endParaRPr lang="es-ES" sz="3600" b="1" dirty="0" err="1">
              <a:solidFill>
                <a:schemeClr val="bg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57175" y="6532245"/>
            <a:ext cx="267970" cy="62547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s-ES" sz="2000" b="1" dirty="0">
                <a:solidFill>
                  <a:schemeClr val="tx2"/>
                </a:solidFill>
              </a:rPr>
              <a:t>  </a:t>
            </a:r>
            <a:endParaRPr lang="es-ES" sz="2000" dirty="0">
              <a:solidFill>
                <a:schemeClr val="tx2"/>
              </a:solidFill>
            </a:endParaRPr>
          </a:p>
          <a:p>
            <a:endParaRPr lang="es-ES" sz="2000" dirty="0">
              <a:solidFill>
                <a:schemeClr val="tx2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182880" y="7041515"/>
            <a:ext cx="7301865" cy="1270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Cuadro de texto 14"/>
          <p:cNvSpPr txBox="1"/>
          <p:nvPr/>
        </p:nvSpPr>
        <p:spPr>
          <a:xfrm>
            <a:off x="5318125" y="7076440"/>
            <a:ext cx="211455" cy="32639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es-ES" b="1" dirty="0">
                <a:solidFill>
                  <a:srgbClr val="FF0000"/>
                </a:solidFill>
                <a:sym typeface="+mn-ea"/>
              </a:rPr>
              <a:t> </a:t>
            </a:r>
            <a:endParaRPr lang="es-ES" altLang="en-US"/>
          </a:p>
        </p:txBody>
      </p:sp>
      <p:sp>
        <p:nvSpPr>
          <p:cNvPr id="2" name="Cuadro de texto 1"/>
          <p:cNvSpPr txBox="1"/>
          <p:nvPr/>
        </p:nvSpPr>
        <p:spPr>
          <a:xfrm>
            <a:off x="188595" y="7042150"/>
            <a:ext cx="778192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AÑO : NUEVO </a:t>
            </a:r>
            <a:endParaRPr lang="es-ES" altLang="en-US" sz="2000" b="1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ESLORA TOTAL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:8,02M 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MANGA: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2,74 M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PERSONAS A BORDO: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10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MOTOR : 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1 X SUZUKI 300 CV  </a:t>
            </a:r>
            <a:endParaRPr lang="es-ES" altLang="en-US" sz="2800" b="1">
              <a:solidFill>
                <a:srgbClr val="FF0000"/>
              </a:solidFill>
            </a:endParaRPr>
          </a:p>
        </p:txBody>
      </p:sp>
      <p:sp>
        <p:nvSpPr>
          <p:cNvPr id="12" name="Cuadro de texto 11"/>
          <p:cNvSpPr txBox="1"/>
          <p:nvPr/>
        </p:nvSpPr>
        <p:spPr>
          <a:xfrm>
            <a:off x="0" y="8676005"/>
            <a:ext cx="7485380" cy="1599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s-ES" altLang="en-US" sz="1400" b="1">
                <a:solidFill>
                  <a:schemeClr val="tx2">
                    <a:lumMod val="75000"/>
                  </a:schemeClr>
                </a:solidFill>
              </a:rPr>
              <a:t>Casco central negro - Cojín de baño de proa - Inodoro de popa + ducha - Inodoro marino eléctrico - Desagüe marino eléctrico - Pack europeo - Cargador de baterías - Luces subacuáticas - T-Top - Juego de cojines de proa - Mesa de bañera en proa - Cubierta de sol de bañera en proa - Alfombra de bañera en el suelo del piloto + portacañas laterales - Puerta lateral - Asientos de bañera de primera calidad - Cajones de almacenamiento en popa - Mesa de bañera en proa - Toldo de sol en proa - Alfombra en el suelo del piloto + portacañas laterales - Respaldo extraíble en los asientos de proa - Molinete eléctrico + kit de fondeo - Transporte Astillero-Costa-Brava. </a:t>
            </a:r>
            <a:endParaRPr lang="es-ES" altLang="en-US" sz="1400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062095" y="118110"/>
            <a:ext cx="3314065" cy="760730"/>
          </a:xfrm>
          <a:prstGeom prst="rect">
            <a:avLst/>
          </a:prstGeom>
          <a:solidFill>
            <a:schemeClr val="accent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s-ES" altLang="en-US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10" name="Cuadro de texto 9"/>
          <p:cNvSpPr txBox="1"/>
          <p:nvPr/>
        </p:nvSpPr>
        <p:spPr>
          <a:xfrm>
            <a:off x="4111625" y="146050"/>
            <a:ext cx="32150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600" b="1">
                <a:solidFill>
                  <a:schemeClr val="bg1"/>
                </a:solidFill>
              </a:rPr>
              <a:t> BARCO NUEVO </a:t>
            </a:r>
            <a:r>
              <a:rPr lang="es-ES" altLang="en-US" sz="3600"/>
              <a:t>  </a:t>
            </a:r>
            <a:endParaRPr lang="es-ES" altLang="en-US" sz="3600"/>
          </a:p>
        </p:txBody>
      </p:sp>
      <p:cxnSp>
        <p:nvCxnSpPr>
          <p:cNvPr id="18" name="Conector recto 17"/>
          <p:cNvCxnSpPr/>
          <p:nvPr/>
        </p:nvCxnSpPr>
        <p:spPr>
          <a:xfrm flipV="1">
            <a:off x="344170" y="8736965"/>
            <a:ext cx="7031990" cy="14605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403518" y="10253360"/>
            <a:ext cx="700917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5259070" y="7270750"/>
            <a:ext cx="2067560" cy="4794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s-ES" altLang="en-US">
              <a:highlight>
                <a:srgbClr val="000000"/>
              </a:highlight>
            </a:endParaRPr>
          </a:p>
        </p:txBody>
      </p:sp>
      <p:sp>
        <p:nvSpPr>
          <p:cNvPr id="22" name="Cuadro de texto 21"/>
          <p:cNvSpPr txBox="1"/>
          <p:nvPr/>
        </p:nvSpPr>
        <p:spPr>
          <a:xfrm>
            <a:off x="5321935" y="7192645"/>
            <a:ext cx="213423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s-ES" altLang="en-US" sz="3600" b="1">
                <a:solidFill>
                  <a:schemeClr val="bg1"/>
                </a:solidFill>
              </a:rPr>
              <a:t>223.347€</a:t>
            </a:r>
            <a:r>
              <a:rPr lang="es-ES" altLang="en-US" sz="3600"/>
              <a:t>  </a:t>
            </a:r>
            <a:endParaRPr lang="es-ES" altLang="en-US" sz="3600"/>
          </a:p>
        </p:txBody>
      </p:sp>
      <p:sp>
        <p:nvSpPr>
          <p:cNvPr id="13" name="Cuadro de texto 12"/>
          <p:cNvSpPr txBox="1"/>
          <p:nvPr/>
        </p:nvSpPr>
        <p:spPr>
          <a:xfrm>
            <a:off x="3283585" y="7719060"/>
            <a:ext cx="4201160" cy="7988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s-ES" altLang="en-US" sz="2800" b="1">
                <a:solidFill>
                  <a:srgbClr val="FF0000"/>
                </a:solidFill>
              </a:rPr>
              <a:t>      PROMOCION  177.870 €</a:t>
            </a:r>
            <a:endParaRPr lang="es-ES" altLang="en-US" sz="2800" b="1">
              <a:solidFill>
                <a:srgbClr val="FF0000"/>
              </a:solidFill>
            </a:endParaRPr>
          </a:p>
          <a:p>
            <a:r>
              <a:rPr lang="es-ES" altLang="en-US" sz="1200">
                <a:solidFill>
                  <a:srgbClr val="FF0000"/>
                </a:solidFill>
              </a:rPr>
              <a:t>               Iva  incluido</a:t>
            </a:r>
            <a:r>
              <a:rPr lang="es-ES" altLang="en-US"/>
              <a:t>  </a:t>
            </a:r>
            <a:endParaRPr lang="es-ES" altLang="en-US"/>
          </a:p>
        </p:txBody>
      </p:sp>
      <p:sp>
        <p:nvSpPr>
          <p:cNvPr id="16" name="Cuadro de texto 15"/>
          <p:cNvSpPr txBox="1"/>
          <p:nvPr/>
        </p:nvSpPr>
        <p:spPr>
          <a:xfrm>
            <a:off x="3383280" y="8361045"/>
            <a:ext cx="43395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s-ES" altLang="en-US" sz="1400" b="1">
                <a:solidFill>
                  <a:srgbClr val="FF0000"/>
                </a:solidFill>
              </a:rPr>
              <a:t>BARCO  EN PROMOCION ENTREGA INMEDIATA </a:t>
            </a:r>
            <a:endParaRPr lang="es-ES" altLang="en-US" sz="1400" b="1">
              <a:solidFill>
                <a:srgbClr val="FF0000"/>
              </a:solidFill>
            </a:endParaRPr>
          </a:p>
          <a:p>
            <a:pPr algn="ctr"/>
            <a:endParaRPr lang="es-ES" altLang="en-US" sz="1400" b="1">
              <a:solidFill>
                <a:srgbClr val="FF0000"/>
              </a:solidFill>
            </a:endParaRP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5303520" y="7278370"/>
            <a:ext cx="2023110" cy="4533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5259070" y="7259320"/>
            <a:ext cx="2032635" cy="3943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20" name="Imagen 19"/>
          <p:cNvPicPr/>
          <p:nvPr/>
        </p:nvPicPr>
        <p:blipFill>
          <a:blip r:embed="rId2"/>
          <a:srcRect r="647" b="179"/>
          <a:stretch>
            <a:fillRect/>
          </a:stretch>
        </p:blipFill>
        <p:spPr>
          <a:xfrm>
            <a:off x="344170" y="933450"/>
            <a:ext cx="6946900" cy="36214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" name="Imagen 23"/>
          <p:cNvPicPr/>
          <p:nvPr/>
        </p:nvPicPr>
        <p:blipFill>
          <a:blip r:embed="rId3"/>
          <a:stretch>
            <a:fillRect/>
          </a:stretch>
        </p:blipFill>
        <p:spPr>
          <a:xfrm>
            <a:off x="328930" y="5546725"/>
            <a:ext cx="2223135" cy="141224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7" name="Imagen 126"/>
          <p:cNvPicPr/>
          <p:nvPr/>
        </p:nvPicPr>
        <p:blipFill>
          <a:blip r:embed="rId4"/>
          <a:stretch>
            <a:fillRect/>
          </a:stretch>
        </p:blipFill>
        <p:spPr>
          <a:xfrm>
            <a:off x="2682875" y="5546725"/>
            <a:ext cx="2181225" cy="13557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8" name="Imagen 127"/>
          <p:cNvPicPr/>
          <p:nvPr/>
        </p:nvPicPr>
        <p:blipFill>
          <a:blip r:embed="rId5"/>
          <a:stretch>
            <a:fillRect/>
          </a:stretch>
        </p:blipFill>
        <p:spPr>
          <a:xfrm>
            <a:off x="4940935" y="5540375"/>
            <a:ext cx="2345690" cy="136906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937</Words>
  <Application>WPS Presentation</Application>
  <PresentationFormat>Personalizado</PresentationFormat>
  <Paragraphs>29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</vt:lpstr>
      <vt:lpstr>Microsoft YaHei</vt:lpstr>
      <vt:lpstr>Arial Unicode MS</vt:lpstr>
      <vt:lpstr>Calibri Light</vt:lpstr>
      <vt:lpstr>Tema de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BLANCO PEREZ</dc:creator>
  <cp:lastModifiedBy>34616</cp:lastModifiedBy>
  <cp:revision>52</cp:revision>
  <cp:lastPrinted>2021-12-13T16:46:00Z</cp:lastPrinted>
  <dcterms:created xsi:type="dcterms:W3CDTF">2021-01-30T16:45:00Z</dcterms:created>
  <dcterms:modified xsi:type="dcterms:W3CDTF">2024-03-27T12:36:07Z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9EDC7612FB194EF0878F327AB8BFC661_13</vt:lpwstr>
  </property>
  <property fmtid="{D5CDD505-2E9C-101B-9397-08002B2CF9AE}" pid="3" name="KSOProductBuildVer">
    <vt:lpwstr>3082-12.2.0.13489</vt:lpwstr>
  </property>
</Properties>
</file>