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BLANCO PEREZ" initials="M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 rot="20160000">
            <a:off x="-4304665" y="5216525"/>
            <a:ext cx="20995640" cy="6679565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>
            <a:off x="402590" y="132715"/>
            <a:ext cx="3452495" cy="74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231" y="10141558"/>
            <a:ext cx="2286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847725" y="10189210"/>
            <a:ext cx="97294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www.mbpyachts.com 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00 34 616 732 880 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403225" y="4420870"/>
            <a:ext cx="6974840" cy="645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</a:rPr>
              <a:t>COBALT R5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128" y="6450732"/>
            <a:ext cx="2971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  </a:t>
            </a:r>
            <a:endParaRPr lang="es-ES" sz="2000" dirty="0">
              <a:solidFill>
                <a:schemeClr val="tx2"/>
              </a:solidFill>
            </a:endParaRPr>
          </a:p>
          <a:p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28930" y="6546215"/>
            <a:ext cx="7051675" cy="6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 de texto 14"/>
          <p:cNvSpPr txBox="1"/>
          <p:nvPr/>
        </p:nvSpPr>
        <p:spPr>
          <a:xfrm>
            <a:off x="5295265" y="6671945"/>
            <a:ext cx="2343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b="1" dirty="0">
                <a:solidFill>
                  <a:srgbClr val="FF0000"/>
                </a:solidFill>
                <a:sym typeface="+mn-ea"/>
              </a:rPr>
              <a:t> </a:t>
            </a:r>
            <a:endParaRPr lang="es-ES" altLang="en-US"/>
          </a:p>
        </p:txBody>
      </p:sp>
      <p:sp>
        <p:nvSpPr>
          <p:cNvPr id="2" name="Cuadro de texto 1"/>
          <p:cNvSpPr txBox="1"/>
          <p:nvPr/>
        </p:nvSpPr>
        <p:spPr>
          <a:xfrm>
            <a:off x="277495" y="6670040"/>
            <a:ext cx="77819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AÑO : NUEVO </a:t>
            </a:r>
            <a:endParaRPr lang="es-ES" altLang="en-US" sz="20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ESLORA TOTAL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:7,82  M 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MANGA: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2,59 M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PERSONAS A BORDO: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12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MOTOR : 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1 X VOLVO 430 CV</a:t>
            </a:r>
            <a:r>
              <a:rPr lang="es-ES" alt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altLang="en-US" sz="2800" b="1">
              <a:solidFill>
                <a:srgbClr val="FF0000"/>
              </a:soli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212725" y="8540115"/>
            <a:ext cx="71481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altLang="en-US" sz="1200" b="1">
                <a:solidFill>
                  <a:schemeClr val="tx2">
                    <a:lumMod val="75000"/>
                  </a:schemeClr>
                </a:solidFill>
              </a:rPr>
              <a:t>COLOR DEL CASCO GRIS PIZARRA CON RAYA NEGRA - VOLVO MODE OCEAN X (EVC) - CUBIERTA DE AMARRE DE PROA Y POPA GRIS - ACABADO DEL PANEL DE CONTROL SUPERIOR - INDICADOR DE POSICIÓN DEL MOTOR - PROA FIJA DE ALUMINIO BLANCO CON LONA GRIS - LUZ DE PROA DE ACERO INOXIDABLE - CAPOTA DE LA SALA DE MÁQUINAS CON APERTURA ELÉCTRICA - OJO DE BUEY EN EL BAÑO - MATERIAL SINTÉTICO EN LA PLATAFORMA - DUCHA EN LA PLATAFORMA - COJÍN CENTRAL EXTRA DELANTERO - MESA EN EL SALÓN - INODORO ELÉCTRICO MARINO CON MACERADOR Y DEPÓSITO DE AGUAS NEGRAS - LUCES LED EN EL SALÓN - LAVABO EN EL BAÑO - MATERIAL SINTÉTICO GRIS EN EL SUELO DEL SALÓN - AMPLIACIÓN DEL SOLARIUM DE POPA - CARGADOR DE BATERÍAS - SISTEMA DE EXTINCIÓN AUTOMÁTICO - MOLINETE ELÉCTRICO CON CADENA Y ANCLA - TRANSPORTE ASTILLERO-COSTA-BRAVA..</a:t>
            </a:r>
            <a:endParaRPr lang="es-ES" altLang="en-US" sz="12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62095" y="118110"/>
            <a:ext cx="3314065" cy="76073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4111625" y="14605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 BARCO NUEVO 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28930" y="8494395"/>
            <a:ext cx="7031990" cy="146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03518" y="10253360"/>
            <a:ext cx="700917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259070" y="6908165"/>
            <a:ext cx="2067560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highlight>
                <a:srgbClr val="000000"/>
              </a:highlight>
            </a:endParaRPr>
          </a:p>
        </p:txBody>
      </p:sp>
      <p:sp>
        <p:nvSpPr>
          <p:cNvPr id="22" name="Cuadro de texto 21"/>
          <p:cNvSpPr txBox="1"/>
          <p:nvPr/>
        </p:nvSpPr>
        <p:spPr>
          <a:xfrm>
            <a:off x="5405755" y="6811645"/>
            <a:ext cx="22377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191.200 €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sp>
        <p:nvSpPr>
          <p:cNvPr id="13" name="Cuadro de texto 12"/>
          <p:cNvSpPr txBox="1"/>
          <p:nvPr/>
        </p:nvSpPr>
        <p:spPr>
          <a:xfrm>
            <a:off x="3206115" y="7479030"/>
            <a:ext cx="420116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2800" b="1">
                <a:solidFill>
                  <a:srgbClr val="FF0000"/>
                </a:solidFill>
              </a:rPr>
              <a:t>      PROMOCION  165.770 €</a:t>
            </a:r>
            <a:endParaRPr lang="es-ES" altLang="en-US" sz="2800" b="1">
              <a:solidFill>
                <a:srgbClr val="FF0000"/>
              </a:solidFill>
            </a:endParaRPr>
          </a:p>
          <a:p>
            <a:r>
              <a:rPr lang="es-ES" altLang="en-US" sz="1200">
                <a:solidFill>
                  <a:srgbClr val="FF0000"/>
                </a:solidFill>
              </a:rPr>
              <a:t>               Iva  incluido</a:t>
            </a:r>
            <a:r>
              <a:rPr lang="es-ES" altLang="en-US"/>
              <a:t>  </a:t>
            </a:r>
            <a:endParaRPr lang="es-ES" altLang="en-US"/>
          </a:p>
        </p:txBody>
      </p:sp>
      <p:sp>
        <p:nvSpPr>
          <p:cNvPr id="16" name="Cuadro de texto 15"/>
          <p:cNvSpPr txBox="1"/>
          <p:nvPr/>
        </p:nvSpPr>
        <p:spPr>
          <a:xfrm>
            <a:off x="3303905" y="8128635"/>
            <a:ext cx="4339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400" b="1">
                <a:solidFill>
                  <a:srgbClr val="FF0000"/>
                </a:solidFill>
              </a:rPr>
              <a:t>BARCO  EN PROMOCION ENTREGA INMEDIATA </a:t>
            </a:r>
            <a:endParaRPr lang="es-ES" altLang="en-US" sz="1400" b="1">
              <a:solidFill>
                <a:srgbClr val="FF0000"/>
              </a:solidFill>
            </a:endParaRPr>
          </a:p>
          <a:p>
            <a:pPr algn="ctr"/>
            <a:endParaRPr lang="es-ES" altLang="en-US" sz="1400" b="1">
              <a:solidFill>
                <a:srgbClr val="FF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303520" y="6915785"/>
            <a:ext cx="2023110" cy="453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5259070" y="6896735"/>
            <a:ext cx="2032635" cy="394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0" name="Imagen 109"/>
          <p:cNvPicPr/>
          <p:nvPr/>
        </p:nvPicPr>
        <p:blipFill>
          <a:blip r:embed="rId2"/>
          <a:srcRect t="4272" r="1042" b="20059"/>
          <a:stretch>
            <a:fillRect/>
          </a:stretch>
        </p:blipFill>
        <p:spPr>
          <a:xfrm>
            <a:off x="402590" y="967105"/>
            <a:ext cx="6957695" cy="3183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Imagen 110"/>
          <p:cNvPicPr/>
          <p:nvPr/>
        </p:nvPicPr>
        <p:blipFill>
          <a:blip r:embed="rId3"/>
          <a:srcRect t="832" b="6656"/>
          <a:stretch>
            <a:fillRect/>
          </a:stretch>
        </p:blipFill>
        <p:spPr>
          <a:xfrm>
            <a:off x="368300" y="5243195"/>
            <a:ext cx="1639570" cy="1118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Imagen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3820795" y="5262880"/>
            <a:ext cx="1734185" cy="1078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Imagen 112"/>
          <p:cNvPicPr/>
          <p:nvPr/>
        </p:nvPicPr>
        <p:blipFill>
          <a:blip r:embed="rId5"/>
          <a:stretch>
            <a:fillRect/>
          </a:stretch>
        </p:blipFill>
        <p:spPr>
          <a:xfrm>
            <a:off x="5643880" y="5255895"/>
            <a:ext cx="1734185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Imagen 113"/>
          <p:cNvPicPr/>
          <p:nvPr/>
        </p:nvPicPr>
        <p:blipFill>
          <a:blip r:embed="rId6"/>
          <a:stretch>
            <a:fillRect/>
          </a:stretch>
        </p:blipFill>
        <p:spPr>
          <a:xfrm>
            <a:off x="8319770" y="4420870"/>
            <a:ext cx="1769110" cy="104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Imagen 114"/>
          <p:cNvPicPr/>
          <p:nvPr/>
        </p:nvPicPr>
        <p:blipFill>
          <a:blip r:embed="rId7"/>
          <a:stretch>
            <a:fillRect/>
          </a:stretch>
        </p:blipFill>
        <p:spPr>
          <a:xfrm>
            <a:off x="2082165" y="5254625"/>
            <a:ext cx="1628140" cy="109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1048</Words>
  <Application>WPS Presentation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Tema de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BLANCO PEREZ</dc:creator>
  <cp:lastModifiedBy>34616</cp:lastModifiedBy>
  <cp:revision>43</cp:revision>
  <cp:lastPrinted>2021-12-13T16:46:00Z</cp:lastPrinted>
  <dcterms:created xsi:type="dcterms:W3CDTF">2021-01-30T16:45:00Z</dcterms:created>
  <dcterms:modified xsi:type="dcterms:W3CDTF">2024-03-27T11:22:38Z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7810369106EF4917A66A3C153983A47B_13</vt:lpwstr>
  </property>
  <property fmtid="{D5CDD505-2E9C-101B-9397-08002B2CF9AE}" pid="3" name="KSOProductBuildVer">
    <vt:lpwstr>3082-12.2.0.13489</vt:lpwstr>
  </property>
</Properties>
</file>